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66" r:id="rId3"/>
    <p:sldId id="268" r:id="rId4"/>
    <p:sldId id="259" r:id="rId5"/>
    <p:sldId id="270" r:id="rId6"/>
    <p:sldId id="272" r:id="rId7"/>
    <p:sldId id="265" r:id="rId8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860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2DE31A-A679-4846-8672-CE6AFD7762FB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D7AAAA4-8B0B-4EA2-BEBA-E39D325D6674}">
      <dgm:prSet phldrT="[Text]"/>
      <dgm:spPr/>
      <dgm:t>
        <a:bodyPr/>
        <a:lstStyle/>
        <a:p>
          <a:r>
            <a:rPr lang="en-GB" b="1" dirty="0" err="1"/>
            <a:t>Transformasi</a:t>
          </a:r>
          <a:r>
            <a:rPr lang="en-GB" b="1" dirty="0"/>
            <a:t> </a:t>
          </a:r>
          <a:r>
            <a:rPr lang="en-GB" b="1" dirty="0" err="1"/>
            <a:t>dari</a:t>
          </a:r>
          <a:r>
            <a:rPr lang="en-GB" b="1" dirty="0"/>
            <a:t> </a:t>
          </a:r>
          <a:r>
            <a:rPr lang="en-GB" b="1" dirty="0" err="1"/>
            <a:t>Kepemimpinan</a:t>
          </a:r>
          <a:r>
            <a:rPr lang="en-GB" b="1" dirty="0"/>
            <a:t> Tunggal </a:t>
          </a:r>
          <a:r>
            <a:rPr lang="en-GB" b="1" dirty="0" err="1"/>
            <a:t>ke</a:t>
          </a:r>
          <a:r>
            <a:rPr lang="en-GB" b="1" dirty="0"/>
            <a:t> </a:t>
          </a:r>
          <a:r>
            <a:rPr lang="en-GB" b="1" dirty="0" err="1"/>
            <a:t>Kolektif</a:t>
          </a:r>
          <a:endParaRPr lang="en-US" dirty="0"/>
        </a:p>
      </dgm:t>
    </dgm:pt>
    <dgm:pt modelId="{EBF4D8DF-EF12-4CE3-B372-9BC722838593}" type="parTrans" cxnId="{08FF7836-74FE-4D52-9ECC-00EDF3388843}">
      <dgm:prSet/>
      <dgm:spPr/>
      <dgm:t>
        <a:bodyPr/>
        <a:lstStyle/>
        <a:p>
          <a:endParaRPr lang="en-US"/>
        </a:p>
      </dgm:t>
    </dgm:pt>
    <dgm:pt modelId="{B1DE8B2B-3B5B-40F6-A17B-9DEC473864F5}" type="sibTrans" cxnId="{08FF7836-74FE-4D52-9ECC-00EDF3388843}">
      <dgm:prSet/>
      <dgm:spPr/>
      <dgm:t>
        <a:bodyPr/>
        <a:lstStyle/>
        <a:p>
          <a:endParaRPr lang="en-US"/>
        </a:p>
      </dgm:t>
    </dgm:pt>
    <dgm:pt modelId="{D6519C68-805D-48FB-A423-F54D5B31F4FB}">
      <dgm:prSet phldrT="[Text]"/>
      <dgm:spPr/>
      <dgm:t>
        <a:bodyPr/>
        <a:lstStyle/>
        <a:p>
          <a:r>
            <a:rPr lang="en-GB" b="1" dirty="0" err="1"/>
            <a:t>Keterlibatan</a:t>
          </a:r>
          <a:r>
            <a:rPr lang="en-GB" b="1" dirty="0"/>
            <a:t> Kader </a:t>
          </a:r>
          <a:r>
            <a:rPr lang="en-GB" b="1" dirty="0" err="1"/>
            <a:t>sebagai</a:t>
          </a:r>
          <a:r>
            <a:rPr lang="en-GB" b="1" dirty="0"/>
            <a:t> </a:t>
          </a:r>
          <a:r>
            <a:rPr lang="en-GB" b="1" dirty="0" err="1"/>
            <a:t>Kunci</a:t>
          </a:r>
          <a:r>
            <a:rPr lang="en-GB" b="1" dirty="0"/>
            <a:t> </a:t>
          </a:r>
          <a:r>
            <a:rPr lang="en-GB" b="1" dirty="0" err="1"/>
            <a:t>Loyalitas</a:t>
          </a:r>
          <a:endParaRPr lang="en-US" dirty="0"/>
        </a:p>
      </dgm:t>
    </dgm:pt>
    <dgm:pt modelId="{3F6298D3-6125-4913-A004-9B29D33E4F3B}" type="parTrans" cxnId="{02F0107C-1C1E-4EDB-A905-B2E2CD20833B}">
      <dgm:prSet/>
      <dgm:spPr/>
      <dgm:t>
        <a:bodyPr/>
        <a:lstStyle/>
        <a:p>
          <a:endParaRPr lang="en-US"/>
        </a:p>
      </dgm:t>
    </dgm:pt>
    <dgm:pt modelId="{2192CB0C-45C3-4601-A379-B0BC28159FD3}" type="sibTrans" cxnId="{02F0107C-1C1E-4EDB-A905-B2E2CD20833B}">
      <dgm:prSet/>
      <dgm:spPr/>
      <dgm:t>
        <a:bodyPr/>
        <a:lstStyle/>
        <a:p>
          <a:endParaRPr lang="en-US"/>
        </a:p>
      </dgm:t>
    </dgm:pt>
    <dgm:pt modelId="{30AA4FC1-8F78-4267-B473-ED138D75AEF4}">
      <dgm:prSet phldrT="[Text]"/>
      <dgm:spPr/>
      <dgm:t>
        <a:bodyPr/>
        <a:lstStyle/>
        <a:p>
          <a:r>
            <a:rPr lang="en-GB" b="1" dirty="0" err="1"/>
            <a:t>Suasana</a:t>
          </a:r>
          <a:r>
            <a:rPr lang="en-GB" b="1" dirty="0"/>
            <a:t> </a:t>
          </a:r>
          <a:r>
            <a:rPr lang="en-GB" b="1" dirty="0" err="1"/>
            <a:t>Organisasi</a:t>
          </a:r>
          <a:r>
            <a:rPr lang="en-GB" b="1" dirty="0"/>
            <a:t> yang </a:t>
          </a:r>
          <a:r>
            <a:rPr lang="en-GB" b="1" dirty="0" err="1"/>
            <a:t>Inklusif</a:t>
          </a:r>
          <a:r>
            <a:rPr lang="en-GB" b="1" dirty="0"/>
            <a:t> dan </a:t>
          </a:r>
          <a:r>
            <a:rPr lang="en-GB" b="1" dirty="0" err="1"/>
            <a:t>Harmonis</a:t>
          </a:r>
          <a:endParaRPr lang="en-US" dirty="0"/>
        </a:p>
      </dgm:t>
    </dgm:pt>
    <dgm:pt modelId="{8F2A94F9-2C1A-4205-AF8D-A69A6C1517CA}" type="parTrans" cxnId="{652E8728-D7DC-4DCC-A195-3030865B6F37}">
      <dgm:prSet/>
      <dgm:spPr/>
      <dgm:t>
        <a:bodyPr/>
        <a:lstStyle/>
        <a:p>
          <a:endParaRPr lang="en-US"/>
        </a:p>
      </dgm:t>
    </dgm:pt>
    <dgm:pt modelId="{4B19412D-C74E-47CC-8A21-D8FAA06D8DDB}" type="sibTrans" cxnId="{652E8728-D7DC-4DCC-A195-3030865B6F37}">
      <dgm:prSet/>
      <dgm:spPr/>
      <dgm:t>
        <a:bodyPr/>
        <a:lstStyle/>
        <a:p>
          <a:endParaRPr lang="en-US"/>
        </a:p>
      </dgm:t>
    </dgm:pt>
    <dgm:pt modelId="{95DCB75E-E2BA-4BAC-AFD3-5FE3E14F5F6A}">
      <dgm:prSet/>
      <dgm:spPr/>
      <dgm:t>
        <a:bodyPr/>
        <a:lstStyle/>
        <a:p>
          <a:r>
            <a:rPr lang="en-GB" b="1" dirty="0" err="1"/>
            <a:t>Dampak</a:t>
          </a:r>
          <a:r>
            <a:rPr lang="en-GB" b="1" dirty="0"/>
            <a:t> </a:t>
          </a:r>
          <a:r>
            <a:rPr lang="en-GB" b="1" dirty="0" err="1"/>
            <a:t>terhadap</a:t>
          </a:r>
          <a:r>
            <a:rPr lang="en-GB" b="1" dirty="0"/>
            <a:t> </a:t>
          </a:r>
          <a:r>
            <a:rPr lang="en-GB" b="1" dirty="0" err="1"/>
            <a:t>Keberlanjutan</a:t>
          </a:r>
          <a:r>
            <a:rPr lang="en-GB" b="1" dirty="0"/>
            <a:t> </a:t>
          </a:r>
          <a:r>
            <a:rPr lang="en-GB" b="1" dirty="0" err="1"/>
            <a:t>Pesantren</a:t>
          </a:r>
          <a:endParaRPr lang="en-US" dirty="0"/>
        </a:p>
      </dgm:t>
    </dgm:pt>
    <dgm:pt modelId="{EE3A234C-28F9-433A-A1FD-EB15FEB84B87}" type="parTrans" cxnId="{1E0F696C-5A37-4267-A81F-FB9A19C7105A}">
      <dgm:prSet/>
      <dgm:spPr/>
      <dgm:t>
        <a:bodyPr/>
        <a:lstStyle/>
        <a:p>
          <a:endParaRPr lang="en-US"/>
        </a:p>
      </dgm:t>
    </dgm:pt>
    <dgm:pt modelId="{A8FC811E-8FC2-4262-9818-E0D9758FBCD8}" type="sibTrans" cxnId="{1E0F696C-5A37-4267-A81F-FB9A19C7105A}">
      <dgm:prSet/>
      <dgm:spPr/>
      <dgm:t>
        <a:bodyPr/>
        <a:lstStyle/>
        <a:p>
          <a:endParaRPr lang="en-US"/>
        </a:p>
      </dgm:t>
    </dgm:pt>
    <dgm:pt modelId="{45AE02DB-301B-4E37-B59A-C8DF978ED5C9}" type="pres">
      <dgm:prSet presAssocID="{6D2DE31A-A679-4846-8672-CE6AFD7762FB}" presName="Name0" presStyleCnt="0">
        <dgm:presLayoutVars>
          <dgm:chMax val="7"/>
          <dgm:chPref val="7"/>
          <dgm:dir/>
        </dgm:presLayoutVars>
      </dgm:prSet>
      <dgm:spPr/>
    </dgm:pt>
    <dgm:pt modelId="{332C5667-2F32-4390-BF93-6B9114471D28}" type="pres">
      <dgm:prSet presAssocID="{6D2DE31A-A679-4846-8672-CE6AFD7762FB}" presName="Name1" presStyleCnt="0"/>
      <dgm:spPr/>
    </dgm:pt>
    <dgm:pt modelId="{6B58939E-58B3-46C1-A744-A023D53D6D01}" type="pres">
      <dgm:prSet presAssocID="{6D2DE31A-A679-4846-8672-CE6AFD7762FB}" presName="cycle" presStyleCnt="0"/>
      <dgm:spPr/>
    </dgm:pt>
    <dgm:pt modelId="{ACB497A2-6C21-4EF2-AE8E-2BE0F5AF7440}" type="pres">
      <dgm:prSet presAssocID="{6D2DE31A-A679-4846-8672-CE6AFD7762FB}" presName="srcNode" presStyleLbl="node1" presStyleIdx="0" presStyleCnt="4"/>
      <dgm:spPr/>
    </dgm:pt>
    <dgm:pt modelId="{86AC2D0B-86F8-4E8F-B385-4910A85A1C26}" type="pres">
      <dgm:prSet presAssocID="{6D2DE31A-A679-4846-8672-CE6AFD7762FB}" presName="conn" presStyleLbl="parChTrans1D2" presStyleIdx="0" presStyleCnt="1"/>
      <dgm:spPr/>
    </dgm:pt>
    <dgm:pt modelId="{E36BEDB3-BA0B-4E14-9D91-080EBAC673B1}" type="pres">
      <dgm:prSet presAssocID="{6D2DE31A-A679-4846-8672-CE6AFD7762FB}" presName="extraNode" presStyleLbl="node1" presStyleIdx="0" presStyleCnt="4"/>
      <dgm:spPr/>
    </dgm:pt>
    <dgm:pt modelId="{73F51CB1-32F4-416F-AEAA-DD9E4FB7E931}" type="pres">
      <dgm:prSet presAssocID="{6D2DE31A-A679-4846-8672-CE6AFD7762FB}" presName="dstNode" presStyleLbl="node1" presStyleIdx="0" presStyleCnt="4"/>
      <dgm:spPr/>
    </dgm:pt>
    <dgm:pt modelId="{D664FE39-E97B-4A83-8BBB-641B599597CE}" type="pres">
      <dgm:prSet presAssocID="{9D7AAAA4-8B0B-4EA2-BEBA-E39D325D6674}" presName="text_1" presStyleLbl="node1" presStyleIdx="0" presStyleCnt="4">
        <dgm:presLayoutVars>
          <dgm:bulletEnabled val="1"/>
        </dgm:presLayoutVars>
      </dgm:prSet>
      <dgm:spPr/>
    </dgm:pt>
    <dgm:pt modelId="{94DA3917-21C7-441D-8D1F-38093D1DC033}" type="pres">
      <dgm:prSet presAssocID="{9D7AAAA4-8B0B-4EA2-BEBA-E39D325D6674}" presName="accent_1" presStyleCnt="0"/>
      <dgm:spPr/>
    </dgm:pt>
    <dgm:pt modelId="{0191E47B-CD15-42DC-9E04-176BC9CF8895}" type="pres">
      <dgm:prSet presAssocID="{9D7AAAA4-8B0B-4EA2-BEBA-E39D325D6674}" presName="accentRepeatNode" presStyleLbl="solidFgAcc1" presStyleIdx="0" presStyleCnt="4"/>
      <dgm:spPr/>
    </dgm:pt>
    <dgm:pt modelId="{55E10C6D-1261-4556-B542-B9B51FFB8167}" type="pres">
      <dgm:prSet presAssocID="{D6519C68-805D-48FB-A423-F54D5B31F4FB}" presName="text_2" presStyleLbl="node1" presStyleIdx="1" presStyleCnt="4">
        <dgm:presLayoutVars>
          <dgm:bulletEnabled val="1"/>
        </dgm:presLayoutVars>
      </dgm:prSet>
      <dgm:spPr/>
    </dgm:pt>
    <dgm:pt modelId="{3F5FE606-F54B-4104-A3CA-6CF9ED26BACE}" type="pres">
      <dgm:prSet presAssocID="{D6519C68-805D-48FB-A423-F54D5B31F4FB}" presName="accent_2" presStyleCnt="0"/>
      <dgm:spPr/>
    </dgm:pt>
    <dgm:pt modelId="{60A6B033-F3E3-4A9D-979E-590C7E82FA86}" type="pres">
      <dgm:prSet presAssocID="{D6519C68-805D-48FB-A423-F54D5B31F4FB}" presName="accentRepeatNode" presStyleLbl="solidFgAcc1" presStyleIdx="1" presStyleCnt="4"/>
      <dgm:spPr/>
    </dgm:pt>
    <dgm:pt modelId="{DAA1CF07-9F71-40CF-9DE5-92C64236764B}" type="pres">
      <dgm:prSet presAssocID="{30AA4FC1-8F78-4267-B473-ED138D75AEF4}" presName="text_3" presStyleLbl="node1" presStyleIdx="2" presStyleCnt="4">
        <dgm:presLayoutVars>
          <dgm:bulletEnabled val="1"/>
        </dgm:presLayoutVars>
      </dgm:prSet>
      <dgm:spPr/>
    </dgm:pt>
    <dgm:pt modelId="{B6C3549F-07D0-4098-BF64-4E8B2D4AC983}" type="pres">
      <dgm:prSet presAssocID="{30AA4FC1-8F78-4267-B473-ED138D75AEF4}" presName="accent_3" presStyleCnt="0"/>
      <dgm:spPr/>
    </dgm:pt>
    <dgm:pt modelId="{3C4CCFC7-17DC-42B1-95B4-5DB83FA39687}" type="pres">
      <dgm:prSet presAssocID="{30AA4FC1-8F78-4267-B473-ED138D75AEF4}" presName="accentRepeatNode" presStyleLbl="solidFgAcc1" presStyleIdx="2" presStyleCnt="4"/>
      <dgm:spPr/>
    </dgm:pt>
    <dgm:pt modelId="{A70FDE49-A39A-4667-9870-167417A71C21}" type="pres">
      <dgm:prSet presAssocID="{95DCB75E-E2BA-4BAC-AFD3-5FE3E14F5F6A}" presName="text_4" presStyleLbl="node1" presStyleIdx="3" presStyleCnt="4">
        <dgm:presLayoutVars>
          <dgm:bulletEnabled val="1"/>
        </dgm:presLayoutVars>
      </dgm:prSet>
      <dgm:spPr/>
    </dgm:pt>
    <dgm:pt modelId="{47A0C074-E45A-45CD-A033-AA610BECD76F}" type="pres">
      <dgm:prSet presAssocID="{95DCB75E-E2BA-4BAC-AFD3-5FE3E14F5F6A}" presName="accent_4" presStyleCnt="0"/>
      <dgm:spPr/>
    </dgm:pt>
    <dgm:pt modelId="{9410CF19-462D-4E89-8B51-2EC1FAAB1EB6}" type="pres">
      <dgm:prSet presAssocID="{95DCB75E-E2BA-4BAC-AFD3-5FE3E14F5F6A}" presName="accentRepeatNode" presStyleLbl="solidFgAcc1" presStyleIdx="3" presStyleCnt="4"/>
      <dgm:spPr/>
    </dgm:pt>
  </dgm:ptLst>
  <dgm:cxnLst>
    <dgm:cxn modelId="{DAB71C00-FD8F-4DE0-9A38-1C5824E89200}" type="presOf" srcId="{D6519C68-805D-48FB-A423-F54D5B31F4FB}" destId="{55E10C6D-1261-4556-B542-B9B51FFB8167}" srcOrd="0" destOrd="0" presId="urn:microsoft.com/office/officeart/2008/layout/VerticalCurvedList"/>
    <dgm:cxn modelId="{652E8728-D7DC-4DCC-A195-3030865B6F37}" srcId="{6D2DE31A-A679-4846-8672-CE6AFD7762FB}" destId="{30AA4FC1-8F78-4267-B473-ED138D75AEF4}" srcOrd="2" destOrd="0" parTransId="{8F2A94F9-2C1A-4205-AF8D-A69A6C1517CA}" sibTransId="{4B19412D-C74E-47CC-8A21-D8FAA06D8DDB}"/>
    <dgm:cxn modelId="{08FF7836-74FE-4D52-9ECC-00EDF3388843}" srcId="{6D2DE31A-A679-4846-8672-CE6AFD7762FB}" destId="{9D7AAAA4-8B0B-4EA2-BEBA-E39D325D6674}" srcOrd="0" destOrd="0" parTransId="{EBF4D8DF-EF12-4CE3-B372-9BC722838593}" sibTransId="{B1DE8B2B-3B5B-40F6-A17B-9DEC473864F5}"/>
    <dgm:cxn modelId="{4FDFEA41-9D64-442A-93C3-718AF77BA8DC}" type="presOf" srcId="{95DCB75E-E2BA-4BAC-AFD3-5FE3E14F5F6A}" destId="{A70FDE49-A39A-4667-9870-167417A71C21}" srcOrd="0" destOrd="0" presId="urn:microsoft.com/office/officeart/2008/layout/VerticalCurvedList"/>
    <dgm:cxn modelId="{1E0F696C-5A37-4267-A81F-FB9A19C7105A}" srcId="{6D2DE31A-A679-4846-8672-CE6AFD7762FB}" destId="{95DCB75E-E2BA-4BAC-AFD3-5FE3E14F5F6A}" srcOrd="3" destOrd="0" parTransId="{EE3A234C-28F9-433A-A1FD-EB15FEB84B87}" sibTransId="{A8FC811E-8FC2-4262-9818-E0D9758FBCD8}"/>
    <dgm:cxn modelId="{02F0107C-1C1E-4EDB-A905-B2E2CD20833B}" srcId="{6D2DE31A-A679-4846-8672-CE6AFD7762FB}" destId="{D6519C68-805D-48FB-A423-F54D5B31F4FB}" srcOrd="1" destOrd="0" parTransId="{3F6298D3-6125-4913-A004-9B29D33E4F3B}" sibTransId="{2192CB0C-45C3-4601-A379-B0BC28159FD3}"/>
    <dgm:cxn modelId="{EC7D4E85-0F3D-4E53-ADB6-2C738464BD49}" type="presOf" srcId="{30AA4FC1-8F78-4267-B473-ED138D75AEF4}" destId="{DAA1CF07-9F71-40CF-9DE5-92C64236764B}" srcOrd="0" destOrd="0" presId="urn:microsoft.com/office/officeart/2008/layout/VerticalCurvedList"/>
    <dgm:cxn modelId="{60AB579B-B397-41F6-9A4A-1A0386A41E68}" type="presOf" srcId="{9D7AAAA4-8B0B-4EA2-BEBA-E39D325D6674}" destId="{D664FE39-E97B-4A83-8BBB-641B599597CE}" srcOrd="0" destOrd="0" presId="urn:microsoft.com/office/officeart/2008/layout/VerticalCurvedList"/>
    <dgm:cxn modelId="{30BD83A3-3A00-4ADC-B16D-5EAC5C83AADC}" type="presOf" srcId="{6D2DE31A-A679-4846-8672-CE6AFD7762FB}" destId="{45AE02DB-301B-4E37-B59A-C8DF978ED5C9}" srcOrd="0" destOrd="0" presId="urn:microsoft.com/office/officeart/2008/layout/VerticalCurvedList"/>
    <dgm:cxn modelId="{A8B49DF5-7B76-43E0-94EB-9BB137F698F6}" type="presOf" srcId="{B1DE8B2B-3B5B-40F6-A17B-9DEC473864F5}" destId="{86AC2D0B-86F8-4E8F-B385-4910A85A1C26}" srcOrd="0" destOrd="0" presId="urn:microsoft.com/office/officeart/2008/layout/VerticalCurvedList"/>
    <dgm:cxn modelId="{3D9EB3D3-A8A5-44B1-B6DD-4B2488C50CD0}" type="presParOf" srcId="{45AE02DB-301B-4E37-B59A-C8DF978ED5C9}" destId="{332C5667-2F32-4390-BF93-6B9114471D28}" srcOrd="0" destOrd="0" presId="urn:microsoft.com/office/officeart/2008/layout/VerticalCurvedList"/>
    <dgm:cxn modelId="{342D821D-5787-4C5E-9C9E-6431B006F0EA}" type="presParOf" srcId="{332C5667-2F32-4390-BF93-6B9114471D28}" destId="{6B58939E-58B3-46C1-A744-A023D53D6D01}" srcOrd="0" destOrd="0" presId="urn:microsoft.com/office/officeart/2008/layout/VerticalCurvedList"/>
    <dgm:cxn modelId="{7CCC7153-2B13-43F1-9CBB-677444CDA630}" type="presParOf" srcId="{6B58939E-58B3-46C1-A744-A023D53D6D01}" destId="{ACB497A2-6C21-4EF2-AE8E-2BE0F5AF7440}" srcOrd="0" destOrd="0" presId="urn:microsoft.com/office/officeart/2008/layout/VerticalCurvedList"/>
    <dgm:cxn modelId="{EBC99112-07DD-4392-B4FA-EAC2D3726911}" type="presParOf" srcId="{6B58939E-58B3-46C1-A744-A023D53D6D01}" destId="{86AC2D0B-86F8-4E8F-B385-4910A85A1C26}" srcOrd="1" destOrd="0" presId="urn:microsoft.com/office/officeart/2008/layout/VerticalCurvedList"/>
    <dgm:cxn modelId="{ECD2E96D-1A99-4613-B168-1C693D1535EA}" type="presParOf" srcId="{6B58939E-58B3-46C1-A744-A023D53D6D01}" destId="{E36BEDB3-BA0B-4E14-9D91-080EBAC673B1}" srcOrd="2" destOrd="0" presId="urn:microsoft.com/office/officeart/2008/layout/VerticalCurvedList"/>
    <dgm:cxn modelId="{94E945F9-57AC-4D67-8210-9A7DDE5D8B8C}" type="presParOf" srcId="{6B58939E-58B3-46C1-A744-A023D53D6D01}" destId="{73F51CB1-32F4-416F-AEAA-DD9E4FB7E931}" srcOrd="3" destOrd="0" presId="urn:microsoft.com/office/officeart/2008/layout/VerticalCurvedList"/>
    <dgm:cxn modelId="{3490E33A-86E2-4E1E-AAB1-6E5DEE38E163}" type="presParOf" srcId="{332C5667-2F32-4390-BF93-6B9114471D28}" destId="{D664FE39-E97B-4A83-8BBB-641B599597CE}" srcOrd="1" destOrd="0" presId="urn:microsoft.com/office/officeart/2008/layout/VerticalCurvedList"/>
    <dgm:cxn modelId="{6D73EA19-5F47-4A94-A1D0-6B80A8A77E40}" type="presParOf" srcId="{332C5667-2F32-4390-BF93-6B9114471D28}" destId="{94DA3917-21C7-441D-8D1F-38093D1DC033}" srcOrd="2" destOrd="0" presId="urn:microsoft.com/office/officeart/2008/layout/VerticalCurvedList"/>
    <dgm:cxn modelId="{E4182CC4-CF9F-433D-82B1-3E1720DCA938}" type="presParOf" srcId="{94DA3917-21C7-441D-8D1F-38093D1DC033}" destId="{0191E47B-CD15-42DC-9E04-176BC9CF8895}" srcOrd="0" destOrd="0" presId="urn:microsoft.com/office/officeart/2008/layout/VerticalCurvedList"/>
    <dgm:cxn modelId="{4BF08124-7AEA-4A31-BC78-EE444F26E4DA}" type="presParOf" srcId="{332C5667-2F32-4390-BF93-6B9114471D28}" destId="{55E10C6D-1261-4556-B542-B9B51FFB8167}" srcOrd="3" destOrd="0" presId="urn:microsoft.com/office/officeart/2008/layout/VerticalCurvedList"/>
    <dgm:cxn modelId="{9277B1CE-CDFC-4AF7-8D8B-2AA2ECDE4794}" type="presParOf" srcId="{332C5667-2F32-4390-BF93-6B9114471D28}" destId="{3F5FE606-F54B-4104-A3CA-6CF9ED26BACE}" srcOrd="4" destOrd="0" presId="urn:microsoft.com/office/officeart/2008/layout/VerticalCurvedList"/>
    <dgm:cxn modelId="{5C88E8E6-4380-41E0-B313-DB829985C349}" type="presParOf" srcId="{3F5FE606-F54B-4104-A3CA-6CF9ED26BACE}" destId="{60A6B033-F3E3-4A9D-979E-590C7E82FA86}" srcOrd="0" destOrd="0" presId="urn:microsoft.com/office/officeart/2008/layout/VerticalCurvedList"/>
    <dgm:cxn modelId="{F8D4BEF8-B300-4503-A4E5-3E7E103318BD}" type="presParOf" srcId="{332C5667-2F32-4390-BF93-6B9114471D28}" destId="{DAA1CF07-9F71-40CF-9DE5-92C64236764B}" srcOrd="5" destOrd="0" presId="urn:microsoft.com/office/officeart/2008/layout/VerticalCurvedList"/>
    <dgm:cxn modelId="{D956261A-D513-47EE-8696-8BA2CB39DDE5}" type="presParOf" srcId="{332C5667-2F32-4390-BF93-6B9114471D28}" destId="{B6C3549F-07D0-4098-BF64-4E8B2D4AC983}" srcOrd="6" destOrd="0" presId="urn:microsoft.com/office/officeart/2008/layout/VerticalCurvedList"/>
    <dgm:cxn modelId="{CE0EA28F-F1DD-4AA1-8259-5A6F2F71D3A2}" type="presParOf" srcId="{B6C3549F-07D0-4098-BF64-4E8B2D4AC983}" destId="{3C4CCFC7-17DC-42B1-95B4-5DB83FA39687}" srcOrd="0" destOrd="0" presId="urn:microsoft.com/office/officeart/2008/layout/VerticalCurvedList"/>
    <dgm:cxn modelId="{57E1E9C9-E713-418C-A3A8-5396A8495161}" type="presParOf" srcId="{332C5667-2F32-4390-BF93-6B9114471D28}" destId="{A70FDE49-A39A-4667-9870-167417A71C21}" srcOrd="7" destOrd="0" presId="urn:microsoft.com/office/officeart/2008/layout/VerticalCurvedList"/>
    <dgm:cxn modelId="{3C45908D-A05E-4D67-9892-6F8F304DC81C}" type="presParOf" srcId="{332C5667-2F32-4390-BF93-6B9114471D28}" destId="{47A0C074-E45A-45CD-A033-AA610BECD76F}" srcOrd="8" destOrd="0" presId="urn:microsoft.com/office/officeart/2008/layout/VerticalCurvedList"/>
    <dgm:cxn modelId="{4191E7F0-412E-4A33-8B09-FB9DAC200009}" type="presParOf" srcId="{47A0C074-E45A-45CD-A033-AA610BECD76F}" destId="{9410CF19-462D-4E89-8B51-2EC1FAAB1EB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B453FC-0619-478E-9DF8-C0E010C627E8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ID"/>
        </a:p>
      </dgm:t>
    </dgm:pt>
    <dgm:pt modelId="{8C68E2F1-03F4-487A-8025-8852E6C899B1}">
      <dgm:prSet/>
      <dgm:spPr/>
      <dgm:t>
        <a:bodyPr/>
        <a:lstStyle/>
        <a:p>
          <a:pPr algn="just"/>
          <a:r>
            <a:rPr lang="en-GB" b="1" dirty="0" err="1"/>
            <a:t>Perubahan</a:t>
          </a:r>
          <a:r>
            <a:rPr lang="en-GB" b="1" dirty="0"/>
            <a:t> Pola </a:t>
          </a:r>
          <a:r>
            <a:rPr lang="en-GB" b="1" dirty="0" err="1"/>
            <a:t>Kepemimpinan</a:t>
          </a:r>
          <a:r>
            <a:rPr lang="en-GB" dirty="0"/>
            <a:t>: Dari </a:t>
          </a:r>
          <a:r>
            <a:rPr lang="en-GB" dirty="0" err="1"/>
            <a:t>sentralistik</a:t>
          </a:r>
          <a:r>
            <a:rPr lang="en-GB" dirty="0"/>
            <a:t> dan </a:t>
          </a:r>
          <a:r>
            <a:rPr lang="en-GB" dirty="0" err="1"/>
            <a:t>figur</a:t>
          </a:r>
          <a:r>
            <a:rPr lang="en-GB" dirty="0"/>
            <a:t> </a:t>
          </a:r>
          <a:r>
            <a:rPr lang="en-GB" dirty="0" err="1"/>
            <a:t>tunggal</a:t>
          </a:r>
          <a:r>
            <a:rPr lang="en-GB" dirty="0"/>
            <a:t> </a:t>
          </a:r>
          <a:r>
            <a:rPr lang="en-GB" dirty="0" err="1"/>
            <a:t>menjadi</a:t>
          </a:r>
          <a:r>
            <a:rPr lang="en-GB" dirty="0"/>
            <a:t> </a:t>
          </a:r>
          <a:r>
            <a:rPr lang="en-GB" dirty="0" err="1"/>
            <a:t>partisipatif</a:t>
          </a:r>
          <a:r>
            <a:rPr lang="en-GB" dirty="0"/>
            <a:t> dan </a:t>
          </a:r>
          <a:r>
            <a:rPr lang="en-GB" dirty="0" err="1"/>
            <a:t>terdistribusi</a:t>
          </a:r>
          <a:endParaRPr lang="en-ID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29F07F-1EC2-423A-B10B-FB7ADE6B7D63}" type="sibTrans" cxnId="{E5750990-4780-41D0-82B1-0AF0ACDAEBA2}">
      <dgm:prSet/>
      <dgm:spPr/>
      <dgm:t>
        <a:bodyPr/>
        <a:lstStyle/>
        <a:p>
          <a:endParaRPr lang="en-ID"/>
        </a:p>
      </dgm:t>
    </dgm:pt>
    <dgm:pt modelId="{188CDE93-87D4-460C-B544-E4B485D82EF5}" type="parTrans" cxnId="{E5750990-4780-41D0-82B1-0AF0ACDAEBA2}">
      <dgm:prSet/>
      <dgm:spPr/>
      <dgm:t>
        <a:bodyPr/>
        <a:lstStyle/>
        <a:p>
          <a:endParaRPr lang="en-ID"/>
        </a:p>
      </dgm:t>
    </dgm:pt>
    <dgm:pt modelId="{E5791B9F-FAD4-42B4-9CA9-4B0EF549A0C1}">
      <dgm:prSet/>
      <dgm:spPr/>
      <dgm:t>
        <a:bodyPr/>
        <a:lstStyle/>
        <a:p>
          <a:pPr algn="just"/>
          <a:r>
            <a:rPr lang="en-GB" b="1" dirty="0" err="1"/>
            <a:t>Penguatan</a:t>
          </a:r>
          <a:r>
            <a:rPr lang="en-GB" b="1" dirty="0"/>
            <a:t> </a:t>
          </a:r>
          <a:r>
            <a:rPr lang="en-GB" b="1" dirty="0" err="1"/>
            <a:t>Sistem</a:t>
          </a:r>
          <a:r>
            <a:rPr lang="en-GB" b="1" dirty="0"/>
            <a:t> </a:t>
          </a:r>
          <a:r>
            <a:rPr lang="en-GB" b="1" dirty="0" err="1"/>
            <a:t>Organisasi</a:t>
          </a:r>
          <a:r>
            <a:rPr lang="en-GB" dirty="0"/>
            <a:t>: </a:t>
          </a:r>
          <a:r>
            <a:rPr lang="en-GB" dirty="0" err="1"/>
            <a:t>Pembagian</a:t>
          </a:r>
          <a:r>
            <a:rPr lang="en-GB" dirty="0"/>
            <a:t> </a:t>
          </a:r>
          <a:r>
            <a:rPr lang="en-GB" dirty="0" err="1"/>
            <a:t>tugas</a:t>
          </a:r>
          <a:r>
            <a:rPr lang="en-GB" dirty="0"/>
            <a:t> dan </a:t>
          </a:r>
          <a:r>
            <a:rPr lang="en-GB" dirty="0" err="1"/>
            <a:t>pengambilan</a:t>
          </a:r>
          <a:r>
            <a:rPr lang="en-GB" dirty="0"/>
            <a:t> </a:t>
          </a:r>
          <a:r>
            <a:rPr lang="en-GB" dirty="0" err="1"/>
            <a:t>keputusan</a:t>
          </a:r>
          <a:r>
            <a:rPr lang="en-GB" dirty="0"/>
            <a:t> </a:t>
          </a:r>
          <a:r>
            <a:rPr lang="en-GB" dirty="0" err="1"/>
            <a:t>secara</a:t>
          </a:r>
          <a:r>
            <a:rPr lang="en-GB" dirty="0"/>
            <a:t> </a:t>
          </a:r>
          <a:r>
            <a:rPr lang="en-GB" dirty="0" err="1"/>
            <a:t>kolektif</a:t>
          </a:r>
          <a:r>
            <a:rPr lang="en-GB" dirty="0"/>
            <a:t> </a:t>
          </a:r>
          <a:r>
            <a:rPr lang="en-GB" dirty="0" err="1"/>
            <a:t>memperkuat</a:t>
          </a:r>
          <a:r>
            <a:rPr lang="en-GB" dirty="0"/>
            <a:t> </a:t>
          </a:r>
          <a:r>
            <a:rPr lang="en-GB" dirty="0" err="1"/>
            <a:t>struktur</a:t>
          </a:r>
          <a:r>
            <a:rPr lang="en-GB" dirty="0"/>
            <a:t> </a:t>
          </a:r>
          <a:r>
            <a:rPr lang="en-GB" dirty="0" err="1"/>
            <a:t>organisasi</a:t>
          </a:r>
          <a:endParaRPr lang="en-US" dirty="0">
            <a:latin typeface="-apple-system"/>
          </a:endParaRPr>
        </a:p>
      </dgm:t>
    </dgm:pt>
    <dgm:pt modelId="{DA622784-7F97-467F-AD04-71A5FD5B8245}" type="parTrans" cxnId="{E0A9974E-BBD8-45EA-9F3B-9EE1EEDEDEB4}">
      <dgm:prSet/>
      <dgm:spPr/>
      <dgm:t>
        <a:bodyPr/>
        <a:lstStyle/>
        <a:p>
          <a:endParaRPr lang="en-US"/>
        </a:p>
      </dgm:t>
    </dgm:pt>
    <dgm:pt modelId="{12684B7D-B9F9-482F-8A6E-53CC61787158}" type="sibTrans" cxnId="{E0A9974E-BBD8-45EA-9F3B-9EE1EEDEDEB4}">
      <dgm:prSet/>
      <dgm:spPr/>
      <dgm:t>
        <a:bodyPr/>
        <a:lstStyle/>
        <a:p>
          <a:endParaRPr lang="en-US"/>
        </a:p>
      </dgm:t>
    </dgm:pt>
    <dgm:pt modelId="{7627F4B1-85C5-40B3-93C6-5C62B193C866}">
      <dgm:prSet/>
      <dgm:spPr/>
      <dgm:t>
        <a:bodyPr/>
        <a:lstStyle/>
        <a:p>
          <a:pPr algn="just"/>
          <a:r>
            <a:rPr lang="en-GB" b="1" dirty="0" err="1"/>
            <a:t>Peningkatan</a:t>
          </a:r>
          <a:r>
            <a:rPr lang="en-GB" b="1" dirty="0"/>
            <a:t> </a:t>
          </a:r>
          <a:r>
            <a:rPr lang="en-GB" b="1" dirty="0" err="1"/>
            <a:t>Loyalitas</a:t>
          </a:r>
          <a:r>
            <a:rPr lang="en-GB" b="1" dirty="0"/>
            <a:t> Kader</a:t>
          </a:r>
          <a:r>
            <a:rPr lang="en-GB" dirty="0"/>
            <a:t>: </a:t>
          </a:r>
          <a:r>
            <a:rPr lang="en-GB" dirty="0" err="1"/>
            <a:t>Partisipasi</a:t>
          </a:r>
          <a:r>
            <a:rPr lang="en-GB" dirty="0"/>
            <a:t> </a:t>
          </a:r>
          <a:r>
            <a:rPr lang="en-GB" dirty="0" err="1"/>
            <a:t>aktif</a:t>
          </a:r>
          <a:r>
            <a:rPr lang="en-GB" dirty="0"/>
            <a:t> dan rasa </a:t>
          </a:r>
          <a:r>
            <a:rPr lang="en-GB" dirty="0" err="1"/>
            <a:t>memiliki</a:t>
          </a:r>
          <a:r>
            <a:rPr lang="en-GB" dirty="0"/>
            <a:t> </a:t>
          </a:r>
          <a:r>
            <a:rPr lang="en-GB" dirty="0" err="1"/>
            <a:t>menumbuhkan</a:t>
          </a:r>
          <a:r>
            <a:rPr lang="en-GB" dirty="0"/>
            <a:t> </a:t>
          </a:r>
          <a:r>
            <a:rPr lang="en-GB" dirty="0" err="1"/>
            <a:t>komitmen</a:t>
          </a:r>
          <a:r>
            <a:rPr lang="en-GB" dirty="0"/>
            <a:t> </a:t>
          </a:r>
          <a:r>
            <a:rPr lang="en-GB" dirty="0" err="1"/>
            <a:t>jangka</a:t>
          </a:r>
          <a:r>
            <a:rPr lang="en-GB" dirty="0"/>
            <a:t> </a:t>
          </a:r>
          <a:r>
            <a:rPr lang="en-GB" dirty="0" err="1"/>
            <a:t>panjang</a:t>
          </a:r>
          <a:r>
            <a:rPr lang="en-GB" dirty="0"/>
            <a:t>.</a:t>
          </a:r>
          <a:endParaRPr lang="en-US" dirty="0">
            <a:latin typeface="-apple-system"/>
          </a:endParaRPr>
        </a:p>
      </dgm:t>
    </dgm:pt>
    <dgm:pt modelId="{8DE4F3B6-395E-4961-AC23-9870334586D9}" type="parTrans" cxnId="{718F9713-F9A0-4E1D-9325-5D4D8BF40AFC}">
      <dgm:prSet/>
      <dgm:spPr/>
      <dgm:t>
        <a:bodyPr/>
        <a:lstStyle/>
        <a:p>
          <a:endParaRPr lang="en-US"/>
        </a:p>
      </dgm:t>
    </dgm:pt>
    <dgm:pt modelId="{B8EE7C75-CD11-4D2D-9168-9DE81A795C33}" type="sibTrans" cxnId="{718F9713-F9A0-4E1D-9325-5D4D8BF40AFC}">
      <dgm:prSet/>
      <dgm:spPr/>
      <dgm:t>
        <a:bodyPr/>
        <a:lstStyle/>
        <a:p>
          <a:endParaRPr lang="en-US"/>
        </a:p>
      </dgm:t>
    </dgm:pt>
    <dgm:pt modelId="{F887AB02-A75A-4D25-8017-EE50D833E8C2}">
      <dgm:prSet/>
      <dgm:spPr/>
      <dgm:t>
        <a:bodyPr/>
        <a:lstStyle/>
        <a:p>
          <a:pPr algn="just"/>
          <a:r>
            <a:rPr lang="en-GB" b="1" dirty="0" err="1"/>
            <a:t>Lingkungan</a:t>
          </a:r>
          <a:r>
            <a:rPr lang="en-GB" b="1" dirty="0"/>
            <a:t> </a:t>
          </a:r>
          <a:r>
            <a:rPr lang="en-GB" b="1" dirty="0" err="1"/>
            <a:t>Inklusif</a:t>
          </a:r>
          <a:r>
            <a:rPr lang="en-GB" b="1" dirty="0"/>
            <a:t> dan </a:t>
          </a:r>
          <a:r>
            <a:rPr lang="en-GB" b="1" dirty="0" err="1"/>
            <a:t>Harmonis</a:t>
          </a:r>
          <a:r>
            <a:rPr lang="en-GB" dirty="0"/>
            <a:t>: </a:t>
          </a:r>
          <a:r>
            <a:rPr lang="en-GB" dirty="0" err="1"/>
            <a:t>Suasana</a:t>
          </a:r>
          <a:r>
            <a:rPr lang="en-GB" dirty="0"/>
            <a:t> </a:t>
          </a:r>
          <a:r>
            <a:rPr lang="en-GB" dirty="0" err="1"/>
            <a:t>terbuka</a:t>
          </a:r>
          <a:r>
            <a:rPr lang="en-GB" dirty="0"/>
            <a:t> dan </a:t>
          </a:r>
          <a:r>
            <a:rPr lang="en-GB" dirty="0" err="1"/>
            <a:t>kolaboratif</a:t>
          </a:r>
          <a:r>
            <a:rPr lang="en-GB" dirty="0"/>
            <a:t> </a:t>
          </a:r>
          <a:r>
            <a:rPr lang="en-GB" dirty="0" err="1"/>
            <a:t>memperkuat</a:t>
          </a:r>
          <a:r>
            <a:rPr lang="en-GB" dirty="0"/>
            <a:t> rasa </a:t>
          </a:r>
          <a:r>
            <a:rPr lang="en-GB" dirty="0" err="1"/>
            <a:t>saling</a:t>
          </a:r>
          <a:r>
            <a:rPr lang="en-GB" dirty="0"/>
            <a:t> </a:t>
          </a:r>
          <a:r>
            <a:rPr lang="en-GB" dirty="0" err="1"/>
            <a:t>percaya</a:t>
          </a:r>
          <a:r>
            <a:rPr lang="en-GB" dirty="0"/>
            <a:t>.</a:t>
          </a:r>
          <a:endParaRPr lang="en-US" dirty="0">
            <a:latin typeface="-apple-system"/>
          </a:endParaRPr>
        </a:p>
      </dgm:t>
    </dgm:pt>
    <dgm:pt modelId="{F5367BBB-BDCD-471F-ACF1-014F7D860DDA}" type="parTrans" cxnId="{5CC49139-92C4-4C37-9E2B-4D2EAB54E05E}">
      <dgm:prSet/>
      <dgm:spPr/>
      <dgm:t>
        <a:bodyPr/>
        <a:lstStyle/>
        <a:p>
          <a:endParaRPr lang="en-US"/>
        </a:p>
      </dgm:t>
    </dgm:pt>
    <dgm:pt modelId="{33AA2DA7-ED87-449F-AD25-BAF7E7D291AF}" type="sibTrans" cxnId="{5CC49139-92C4-4C37-9E2B-4D2EAB54E05E}">
      <dgm:prSet/>
      <dgm:spPr/>
      <dgm:t>
        <a:bodyPr/>
        <a:lstStyle/>
        <a:p>
          <a:endParaRPr lang="en-US"/>
        </a:p>
      </dgm:t>
    </dgm:pt>
    <dgm:pt modelId="{CEAACF00-AA19-4578-83CA-4FD4B351C55C}">
      <dgm:prSet/>
      <dgm:spPr/>
      <dgm:t>
        <a:bodyPr/>
        <a:lstStyle/>
        <a:p>
          <a:pPr algn="just"/>
          <a:r>
            <a:rPr lang="en-GB" b="1" dirty="0" err="1"/>
            <a:t>Dukung</a:t>
          </a:r>
          <a:r>
            <a:rPr lang="en-GB" b="1" dirty="0"/>
            <a:t> </a:t>
          </a:r>
          <a:r>
            <a:rPr lang="en-GB" b="1" dirty="0" err="1"/>
            <a:t>Keberlanjutan</a:t>
          </a:r>
          <a:r>
            <a:rPr lang="en-GB" b="1" dirty="0"/>
            <a:t> </a:t>
          </a:r>
          <a:r>
            <a:rPr lang="en-GB" b="1" dirty="0" err="1"/>
            <a:t>Pesantren</a:t>
          </a:r>
          <a:r>
            <a:rPr lang="en-GB" dirty="0"/>
            <a:t>: Model </a:t>
          </a:r>
          <a:r>
            <a:rPr lang="en-GB" dirty="0" err="1"/>
            <a:t>ini</a:t>
          </a:r>
          <a:r>
            <a:rPr lang="en-GB" dirty="0"/>
            <a:t> </a:t>
          </a:r>
          <a:r>
            <a:rPr lang="en-GB" dirty="0" err="1"/>
            <a:t>mendukung</a:t>
          </a:r>
          <a:r>
            <a:rPr lang="en-GB" dirty="0"/>
            <a:t> </a:t>
          </a:r>
          <a:r>
            <a:rPr lang="en-GB" dirty="0" err="1"/>
            <a:t>regenerasi</a:t>
          </a:r>
          <a:r>
            <a:rPr lang="en-GB" dirty="0"/>
            <a:t> dan </a:t>
          </a:r>
          <a:r>
            <a:rPr lang="en-GB" dirty="0" err="1"/>
            <a:t>ketahanan</a:t>
          </a:r>
          <a:r>
            <a:rPr lang="en-GB" dirty="0"/>
            <a:t> </a:t>
          </a:r>
          <a:r>
            <a:rPr lang="en-GB" dirty="0" err="1"/>
            <a:t>lembaga</a:t>
          </a:r>
          <a:r>
            <a:rPr lang="en-GB" dirty="0"/>
            <a:t>.</a:t>
          </a:r>
          <a:endParaRPr lang="en-US" dirty="0">
            <a:latin typeface="-apple-system"/>
          </a:endParaRPr>
        </a:p>
      </dgm:t>
    </dgm:pt>
    <dgm:pt modelId="{E1DC5645-3CD8-45FA-8736-7F3E3FB30EA2}" type="parTrans" cxnId="{8302FA29-6C68-4719-9A7C-A781B2FB2B9D}">
      <dgm:prSet/>
      <dgm:spPr/>
      <dgm:t>
        <a:bodyPr/>
        <a:lstStyle/>
        <a:p>
          <a:endParaRPr lang="en-US"/>
        </a:p>
      </dgm:t>
    </dgm:pt>
    <dgm:pt modelId="{8F92127E-8B38-4BF9-AB00-AF7955E09D07}" type="sibTrans" cxnId="{8302FA29-6C68-4719-9A7C-A781B2FB2B9D}">
      <dgm:prSet/>
      <dgm:spPr/>
      <dgm:t>
        <a:bodyPr/>
        <a:lstStyle/>
        <a:p>
          <a:endParaRPr lang="en-US"/>
        </a:p>
      </dgm:t>
    </dgm:pt>
    <dgm:pt modelId="{6CB88394-8EC1-4665-BED5-05B097840216}">
      <dgm:prSet/>
      <dgm:spPr/>
      <dgm:t>
        <a:bodyPr/>
        <a:lstStyle/>
        <a:p>
          <a:pPr algn="just"/>
          <a:r>
            <a:rPr lang="en-GB" b="1" dirty="0" err="1"/>
            <a:t>Hambatan</a:t>
          </a:r>
          <a:r>
            <a:rPr lang="en-GB" b="1" dirty="0"/>
            <a:t> dan </a:t>
          </a:r>
          <a:r>
            <a:rPr lang="en-GB" b="1" dirty="0" err="1"/>
            <a:t>Solusi</a:t>
          </a:r>
          <a:r>
            <a:rPr lang="en-GB" dirty="0"/>
            <a:t>: </a:t>
          </a:r>
          <a:r>
            <a:rPr lang="en-GB" dirty="0" err="1"/>
            <a:t>Perlu</a:t>
          </a:r>
          <a:r>
            <a:rPr lang="en-GB" dirty="0"/>
            <a:t> </a:t>
          </a:r>
          <a:r>
            <a:rPr lang="en-GB" dirty="0" err="1"/>
            <a:t>koordinasi</a:t>
          </a:r>
          <a:r>
            <a:rPr lang="en-GB" dirty="0"/>
            <a:t> yang </a:t>
          </a:r>
          <a:r>
            <a:rPr lang="en-GB" dirty="0" err="1"/>
            <a:t>baik</a:t>
          </a:r>
          <a:r>
            <a:rPr lang="en-GB" dirty="0"/>
            <a:t>, </a:t>
          </a:r>
          <a:r>
            <a:rPr lang="en-GB" dirty="0" err="1"/>
            <a:t>keselarasan</a:t>
          </a:r>
          <a:r>
            <a:rPr lang="en-GB" dirty="0"/>
            <a:t> </a:t>
          </a:r>
          <a:r>
            <a:rPr lang="en-GB" dirty="0" err="1"/>
            <a:t>visi</a:t>
          </a:r>
          <a:r>
            <a:rPr lang="en-GB" dirty="0"/>
            <a:t>, dan </a:t>
          </a:r>
          <a:r>
            <a:rPr lang="en-GB" dirty="0" err="1"/>
            <a:t>penguatan</a:t>
          </a:r>
          <a:r>
            <a:rPr lang="en-GB" dirty="0"/>
            <a:t> </a:t>
          </a:r>
          <a:r>
            <a:rPr lang="en-GB" dirty="0" err="1"/>
            <a:t>kapasitas</a:t>
          </a:r>
          <a:r>
            <a:rPr lang="en-GB" dirty="0"/>
            <a:t> agar model </a:t>
          </a:r>
          <a:r>
            <a:rPr lang="en-GB" dirty="0" err="1"/>
            <a:t>berjalan</a:t>
          </a:r>
          <a:r>
            <a:rPr lang="en-GB" dirty="0"/>
            <a:t> </a:t>
          </a:r>
          <a:r>
            <a:rPr lang="en-GB" dirty="0" err="1"/>
            <a:t>efektif</a:t>
          </a:r>
          <a:r>
            <a:rPr lang="en-GB" dirty="0"/>
            <a:t> dan </a:t>
          </a:r>
          <a:r>
            <a:rPr lang="en-GB" dirty="0" err="1"/>
            <a:t>berkelanjutan</a:t>
          </a:r>
          <a:endParaRPr lang="en-US" b="0" i="0" dirty="0">
            <a:effectLst/>
            <a:latin typeface="-apple-system"/>
          </a:endParaRPr>
        </a:p>
      </dgm:t>
    </dgm:pt>
    <dgm:pt modelId="{209000E6-1CFC-479A-B294-AFA578600CD7}" type="parTrans" cxnId="{A29940B2-D4C7-4BE8-B139-F9A30DE76DAD}">
      <dgm:prSet/>
      <dgm:spPr/>
      <dgm:t>
        <a:bodyPr/>
        <a:lstStyle/>
        <a:p>
          <a:endParaRPr lang="en-US"/>
        </a:p>
      </dgm:t>
    </dgm:pt>
    <dgm:pt modelId="{6E9F93A1-01CD-45C8-BAB6-6669FF62F155}" type="sibTrans" cxnId="{A29940B2-D4C7-4BE8-B139-F9A30DE76DAD}">
      <dgm:prSet/>
      <dgm:spPr/>
      <dgm:t>
        <a:bodyPr/>
        <a:lstStyle/>
        <a:p>
          <a:endParaRPr lang="en-US"/>
        </a:p>
      </dgm:t>
    </dgm:pt>
    <dgm:pt modelId="{95284394-627C-440A-9BF4-C2F69EE17D30}" type="pres">
      <dgm:prSet presAssocID="{CCB453FC-0619-478E-9DF8-C0E010C627E8}" presName="linearFlow" presStyleCnt="0">
        <dgm:presLayoutVars>
          <dgm:dir/>
          <dgm:resizeHandles val="exact"/>
        </dgm:presLayoutVars>
      </dgm:prSet>
      <dgm:spPr/>
    </dgm:pt>
    <dgm:pt modelId="{E82BEB8E-3E8F-43D0-B948-C4D63D35A5F8}" type="pres">
      <dgm:prSet presAssocID="{8C68E2F1-03F4-487A-8025-8852E6C899B1}" presName="composite" presStyleCnt="0"/>
      <dgm:spPr/>
    </dgm:pt>
    <dgm:pt modelId="{E06154F9-5998-494C-9B8D-8577D5470617}" type="pres">
      <dgm:prSet presAssocID="{8C68E2F1-03F4-487A-8025-8852E6C899B1}" presName="imgShp" presStyleLbl="fg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BC4CF1F1-584C-453B-BE1A-CA6AADB1B165}" type="pres">
      <dgm:prSet presAssocID="{8C68E2F1-03F4-487A-8025-8852E6C899B1}" presName="txShp" presStyleLbl="node1" presStyleIdx="0" presStyleCnt="6">
        <dgm:presLayoutVars>
          <dgm:bulletEnabled val="1"/>
        </dgm:presLayoutVars>
      </dgm:prSet>
      <dgm:spPr/>
    </dgm:pt>
    <dgm:pt modelId="{848E8CD1-24BD-4590-9D26-154B5CC1159B}" type="pres">
      <dgm:prSet presAssocID="{6E29F07F-1EC2-423A-B10B-FB7ADE6B7D63}" presName="spacing" presStyleCnt="0"/>
      <dgm:spPr/>
    </dgm:pt>
    <dgm:pt modelId="{8C1359D9-F999-4103-A5FA-1FF9E9518B59}" type="pres">
      <dgm:prSet presAssocID="{E5791B9F-FAD4-42B4-9CA9-4B0EF549A0C1}" presName="composite" presStyleCnt="0"/>
      <dgm:spPr/>
    </dgm:pt>
    <dgm:pt modelId="{2A9A64D5-4B40-449F-BB81-C81C63B5AAC2}" type="pres">
      <dgm:prSet presAssocID="{E5791B9F-FAD4-42B4-9CA9-4B0EF549A0C1}" presName="imgShp" presStyleLbl="fgImgPlace1" presStyleIdx="1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82A4530-2AE6-4E47-B3C9-AEF9012462A6}" type="pres">
      <dgm:prSet presAssocID="{E5791B9F-FAD4-42B4-9CA9-4B0EF549A0C1}" presName="txShp" presStyleLbl="node1" presStyleIdx="1" presStyleCnt="6">
        <dgm:presLayoutVars>
          <dgm:bulletEnabled val="1"/>
        </dgm:presLayoutVars>
      </dgm:prSet>
      <dgm:spPr/>
    </dgm:pt>
    <dgm:pt modelId="{7E66323A-3BAB-4CEB-8900-5EF185356E1A}" type="pres">
      <dgm:prSet presAssocID="{12684B7D-B9F9-482F-8A6E-53CC61787158}" presName="spacing" presStyleCnt="0"/>
      <dgm:spPr/>
    </dgm:pt>
    <dgm:pt modelId="{6513B7A4-C264-422B-AB6A-5A22E680CF11}" type="pres">
      <dgm:prSet presAssocID="{7627F4B1-85C5-40B3-93C6-5C62B193C866}" presName="composite" presStyleCnt="0"/>
      <dgm:spPr/>
    </dgm:pt>
    <dgm:pt modelId="{188F488E-06F4-42BA-BC1B-9D58367F0336}" type="pres">
      <dgm:prSet presAssocID="{7627F4B1-85C5-40B3-93C6-5C62B193C866}" presName="imgShp" presStyleLbl="fgImgPlace1" presStyleIdx="2" presStyleCnt="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7C9E07B8-CE81-4A21-9B9C-6A3B275B0A72}" type="pres">
      <dgm:prSet presAssocID="{7627F4B1-85C5-40B3-93C6-5C62B193C866}" presName="txShp" presStyleLbl="node1" presStyleIdx="2" presStyleCnt="6">
        <dgm:presLayoutVars>
          <dgm:bulletEnabled val="1"/>
        </dgm:presLayoutVars>
      </dgm:prSet>
      <dgm:spPr/>
    </dgm:pt>
    <dgm:pt modelId="{AD0A99AF-202B-49F3-A278-3B3110F75D46}" type="pres">
      <dgm:prSet presAssocID="{B8EE7C75-CD11-4D2D-9168-9DE81A795C33}" presName="spacing" presStyleCnt="0"/>
      <dgm:spPr/>
    </dgm:pt>
    <dgm:pt modelId="{13DCC6EF-5C43-43F4-A4D4-33DC5C783793}" type="pres">
      <dgm:prSet presAssocID="{F887AB02-A75A-4D25-8017-EE50D833E8C2}" presName="composite" presStyleCnt="0"/>
      <dgm:spPr/>
    </dgm:pt>
    <dgm:pt modelId="{C78772CD-CF48-43A7-A3BD-52EDC9D73601}" type="pres">
      <dgm:prSet presAssocID="{F887AB02-A75A-4D25-8017-EE50D833E8C2}" presName="imgShp" presStyleLbl="fgImgPlace1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383CB2D9-36F2-450B-B686-F772AB76D3CF}" type="pres">
      <dgm:prSet presAssocID="{F887AB02-A75A-4D25-8017-EE50D833E8C2}" presName="txShp" presStyleLbl="node1" presStyleIdx="3" presStyleCnt="6">
        <dgm:presLayoutVars>
          <dgm:bulletEnabled val="1"/>
        </dgm:presLayoutVars>
      </dgm:prSet>
      <dgm:spPr/>
    </dgm:pt>
    <dgm:pt modelId="{0186A093-045A-49E5-B99B-BD8188F348D2}" type="pres">
      <dgm:prSet presAssocID="{33AA2DA7-ED87-449F-AD25-BAF7E7D291AF}" presName="spacing" presStyleCnt="0"/>
      <dgm:spPr/>
    </dgm:pt>
    <dgm:pt modelId="{80819B1A-5F83-4F3A-AADF-E554DC7867B0}" type="pres">
      <dgm:prSet presAssocID="{CEAACF00-AA19-4578-83CA-4FD4B351C55C}" presName="composite" presStyleCnt="0"/>
      <dgm:spPr/>
    </dgm:pt>
    <dgm:pt modelId="{17DE6EE9-725E-4962-B887-4B8FEC6089BE}" type="pres">
      <dgm:prSet presAssocID="{CEAACF00-AA19-4578-83CA-4FD4B351C55C}" presName="imgShp" presStyleLbl="fgImgPlace1" presStyleIdx="4" presStyleCnt="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764DA857-E533-4567-AB9A-565D583800D4}" type="pres">
      <dgm:prSet presAssocID="{CEAACF00-AA19-4578-83CA-4FD4B351C55C}" presName="txShp" presStyleLbl="node1" presStyleIdx="4" presStyleCnt="6">
        <dgm:presLayoutVars>
          <dgm:bulletEnabled val="1"/>
        </dgm:presLayoutVars>
      </dgm:prSet>
      <dgm:spPr/>
    </dgm:pt>
    <dgm:pt modelId="{3E974F80-2D1C-4254-B88C-C64DA3DC7477}" type="pres">
      <dgm:prSet presAssocID="{8F92127E-8B38-4BF9-AB00-AF7955E09D07}" presName="spacing" presStyleCnt="0"/>
      <dgm:spPr/>
    </dgm:pt>
    <dgm:pt modelId="{4430D166-34DF-4261-9458-397FA9CF498E}" type="pres">
      <dgm:prSet presAssocID="{6CB88394-8EC1-4665-BED5-05B097840216}" presName="composite" presStyleCnt="0"/>
      <dgm:spPr/>
    </dgm:pt>
    <dgm:pt modelId="{6C475901-E1DD-4C42-A5DA-A1D1E673D3EE}" type="pres">
      <dgm:prSet presAssocID="{6CB88394-8EC1-4665-BED5-05B097840216}" presName="imgShp" presStyleLbl="fgImgPlace1" presStyleIdx="5" presStyleCnt="6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22F71DCE-6936-465D-A604-096604E687BC}" type="pres">
      <dgm:prSet presAssocID="{6CB88394-8EC1-4665-BED5-05B097840216}" presName="txShp" presStyleLbl="node1" presStyleIdx="5" presStyleCnt="6">
        <dgm:presLayoutVars>
          <dgm:bulletEnabled val="1"/>
        </dgm:presLayoutVars>
      </dgm:prSet>
      <dgm:spPr/>
    </dgm:pt>
  </dgm:ptLst>
  <dgm:cxnLst>
    <dgm:cxn modelId="{718F9713-F9A0-4E1D-9325-5D4D8BF40AFC}" srcId="{CCB453FC-0619-478E-9DF8-C0E010C627E8}" destId="{7627F4B1-85C5-40B3-93C6-5C62B193C866}" srcOrd="2" destOrd="0" parTransId="{8DE4F3B6-395E-4961-AC23-9870334586D9}" sibTransId="{B8EE7C75-CD11-4D2D-9168-9DE81A795C33}"/>
    <dgm:cxn modelId="{8302FA29-6C68-4719-9A7C-A781B2FB2B9D}" srcId="{CCB453FC-0619-478E-9DF8-C0E010C627E8}" destId="{CEAACF00-AA19-4578-83CA-4FD4B351C55C}" srcOrd="4" destOrd="0" parTransId="{E1DC5645-3CD8-45FA-8736-7F3E3FB30EA2}" sibTransId="{8F92127E-8B38-4BF9-AB00-AF7955E09D07}"/>
    <dgm:cxn modelId="{5CC49139-92C4-4C37-9E2B-4D2EAB54E05E}" srcId="{CCB453FC-0619-478E-9DF8-C0E010C627E8}" destId="{F887AB02-A75A-4D25-8017-EE50D833E8C2}" srcOrd="3" destOrd="0" parTransId="{F5367BBB-BDCD-471F-ACF1-014F7D860DDA}" sibTransId="{33AA2DA7-ED87-449F-AD25-BAF7E7D291AF}"/>
    <dgm:cxn modelId="{E0A9974E-BBD8-45EA-9F3B-9EE1EEDEDEB4}" srcId="{CCB453FC-0619-478E-9DF8-C0E010C627E8}" destId="{E5791B9F-FAD4-42B4-9CA9-4B0EF549A0C1}" srcOrd="1" destOrd="0" parTransId="{DA622784-7F97-467F-AD04-71A5FD5B8245}" sibTransId="{12684B7D-B9F9-482F-8A6E-53CC61787158}"/>
    <dgm:cxn modelId="{F0324F52-8305-4ACF-B340-056E9C1DA1F1}" type="presOf" srcId="{7627F4B1-85C5-40B3-93C6-5C62B193C866}" destId="{7C9E07B8-CE81-4A21-9B9C-6A3B275B0A72}" srcOrd="0" destOrd="0" presId="urn:microsoft.com/office/officeart/2005/8/layout/vList3"/>
    <dgm:cxn modelId="{BAF59582-6DDF-4785-957B-5DE0EB8975EC}" type="presOf" srcId="{E5791B9F-FAD4-42B4-9CA9-4B0EF549A0C1}" destId="{182A4530-2AE6-4E47-B3C9-AEF9012462A6}" srcOrd="0" destOrd="0" presId="urn:microsoft.com/office/officeart/2005/8/layout/vList3"/>
    <dgm:cxn modelId="{E5750990-4780-41D0-82B1-0AF0ACDAEBA2}" srcId="{CCB453FC-0619-478E-9DF8-C0E010C627E8}" destId="{8C68E2F1-03F4-487A-8025-8852E6C899B1}" srcOrd="0" destOrd="0" parTransId="{188CDE93-87D4-460C-B544-E4B485D82EF5}" sibTransId="{6E29F07F-1EC2-423A-B10B-FB7ADE6B7D63}"/>
    <dgm:cxn modelId="{A29940B2-D4C7-4BE8-B139-F9A30DE76DAD}" srcId="{CCB453FC-0619-478E-9DF8-C0E010C627E8}" destId="{6CB88394-8EC1-4665-BED5-05B097840216}" srcOrd="5" destOrd="0" parTransId="{209000E6-1CFC-479A-B294-AFA578600CD7}" sibTransId="{6E9F93A1-01CD-45C8-BAB6-6669FF62F155}"/>
    <dgm:cxn modelId="{F82D81B8-1A4B-4C1B-9F31-FAC735486E0C}" type="presOf" srcId="{8C68E2F1-03F4-487A-8025-8852E6C899B1}" destId="{BC4CF1F1-584C-453B-BE1A-CA6AADB1B165}" srcOrd="0" destOrd="0" presId="urn:microsoft.com/office/officeart/2005/8/layout/vList3"/>
    <dgm:cxn modelId="{3DEC26C3-B53E-40CF-94DA-0CE13EECF27B}" type="presOf" srcId="{CCB453FC-0619-478E-9DF8-C0E010C627E8}" destId="{95284394-627C-440A-9BF4-C2F69EE17D30}" srcOrd="0" destOrd="0" presId="urn:microsoft.com/office/officeart/2005/8/layout/vList3"/>
    <dgm:cxn modelId="{AB513ECA-9997-4C23-AEE3-985F36D79A71}" type="presOf" srcId="{CEAACF00-AA19-4578-83CA-4FD4B351C55C}" destId="{764DA857-E533-4567-AB9A-565D583800D4}" srcOrd="0" destOrd="0" presId="urn:microsoft.com/office/officeart/2005/8/layout/vList3"/>
    <dgm:cxn modelId="{9BDFC7D1-5B33-4048-9DA2-89440617D956}" type="presOf" srcId="{F887AB02-A75A-4D25-8017-EE50D833E8C2}" destId="{383CB2D9-36F2-450B-B686-F772AB76D3CF}" srcOrd="0" destOrd="0" presId="urn:microsoft.com/office/officeart/2005/8/layout/vList3"/>
    <dgm:cxn modelId="{90BEB2E7-7546-4D52-9C0C-910DB0CE5DCB}" type="presOf" srcId="{6CB88394-8EC1-4665-BED5-05B097840216}" destId="{22F71DCE-6936-465D-A604-096604E687BC}" srcOrd="0" destOrd="0" presId="urn:microsoft.com/office/officeart/2005/8/layout/vList3"/>
    <dgm:cxn modelId="{1D100423-FFF2-4A97-BA68-E197BDF9AED0}" type="presParOf" srcId="{95284394-627C-440A-9BF4-C2F69EE17D30}" destId="{E82BEB8E-3E8F-43D0-B948-C4D63D35A5F8}" srcOrd="0" destOrd="0" presId="urn:microsoft.com/office/officeart/2005/8/layout/vList3"/>
    <dgm:cxn modelId="{5440873F-AC55-4164-9F4E-465F9CCA0A93}" type="presParOf" srcId="{E82BEB8E-3E8F-43D0-B948-C4D63D35A5F8}" destId="{E06154F9-5998-494C-9B8D-8577D5470617}" srcOrd="0" destOrd="0" presId="urn:microsoft.com/office/officeart/2005/8/layout/vList3"/>
    <dgm:cxn modelId="{0371C172-C3CF-4093-8D8D-97E026F0E8E7}" type="presParOf" srcId="{E82BEB8E-3E8F-43D0-B948-C4D63D35A5F8}" destId="{BC4CF1F1-584C-453B-BE1A-CA6AADB1B165}" srcOrd="1" destOrd="0" presId="urn:microsoft.com/office/officeart/2005/8/layout/vList3"/>
    <dgm:cxn modelId="{F3169231-B14B-4741-8B80-819B4E69A30C}" type="presParOf" srcId="{95284394-627C-440A-9BF4-C2F69EE17D30}" destId="{848E8CD1-24BD-4590-9D26-154B5CC1159B}" srcOrd="1" destOrd="0" presId="urn:microsoft.com/office/officeart/2005/8/layout/vList3"/>
    <dgm:cxn modelId="{06D8D41C-F08C-4CB5-A96B-9AFBED17BFA0}" type="presParOf" srcId="{95284394-627C-440A-9BF4-C2F69EE17D30}" destId="{8C1359D9-F999-4103-A5FA-1FF9E9518B59}" srcOrd="2" destOrd="0" presId="urn:microsoft.com/office/officeart/2005/8/layout/vList3"/>
    <dgm:cxn modelId="{4BE4324A-3FAF-4CC2-B9AD-BC8AC70D2FD1}" type="presParOf" srcId="{8C1359D9-F999-4103-A5FA-1FF9E9518B59}" destId="{2A9A64D5-4B40-449F-BB81-C81C63B5AAC2}" srcOrd="0" destOrd="0" presId="urn:microsoft.com/office/officeart/2005/8/layout/vList3"/>
    <dgm:cxn modelId="{E40D87B7-1210-4A31-A4C0-EA1D26BB5BE8}" type="presParOf" srcId="{8C1359D9-F999-4103-A5FA-1FF9E9518B59}" destId="{182A4530-2AE6-4E47-B3C9-AEF9012462A6}" srcOrd="1" destOrd="0" presId="urn:microsoft.com/office/officeart/2005/8/layout/vList3"/>
    <dgm:cxn modelId="{7FC90D3C-C938-4B69-92BD-52D8DA3A53C7}" type="presParOf" srcId="{95284394-627C-440A-9BF4-C2F69EE17D30}" destId="{7E66323A-3BAB-4CEB-8900-5EF185356E1A}" srcOrd="3" destOrd="0" presId="urn:microsoft.com/office/officeart/2005/8/layout/vList3"/>
    <dgm:cxn modelId="{ACFCB19E-407E-42B0-9491-756DD12137FC}" type="presParOf" srcId="{95284394-627C-440A-9BF4-C2F69EE17D30}" destId="{6513B7A4-C264-422B-AB6A-5A22E680CF11}" srcOrd="4" destOrd="0" presId="urn:microsoft.com/office/officeart/2005/8/layout/vList3"/>
    <dgm:cxn modelId="{AA4D1C93-1B38-457C-B5AC-89E47126E550}" type="presParOf" srcId="{6513B7A4-C264-422B-AB6A-5A22E680CF11}" destId="{188F488E-06F4-42BA-BC1B-9D58367F0336}" srcOrd="0" destOrd="0" presId="urn:microsoft.com/office/officeart/2005/8/layout/vList3"/>
    <dgm:cxn modelId="{B1B957B2-C81E-4480-9419-50DAB7F74D52}" type="presParOf" srcId="{6513B7A4-C264-422B-AB6A-5A22E680CF11}" destId="{7C9E07B8-CE81-4A21-9B9C-6A3B275B0A72}" srcOrd="1" destOrd="0" presId="urn:microsoft.com/office/officeart/2005/8/layout/vList3"/>
    <dgm:cxn modelId="{32B02023-FF19-4672-A1EE-E57177236FC7}" type="presParOf" srcId="{95284394-627C-440A-9BF4-C2F69EE17D30}" destId="{AD0A99AF-202B-49F3-A278-3B3110F75D46}" srcOrd="5" destOrd="0" presId="urn:microsoft.com/office/officeart/2005/8/layout/vList3"/>
    <dgm:cxn modelId="{B194E77C-3936-4A57-AE7E-05412096E49A}" type="presParOf" srcId="{95284394-627C-440A-9BF4-C2F69EE17D30}" destId="{13DCC6EF-5C43-43F4-A4D4-33DC5C783793}" srcOrd="6" destOrd="0" presId="urn:microsoft.com/office/officeart/2005/8/layout/vList3"/>
    <dgm:cxn modelId="{A86F1F00-AEE4-452B-A025-14224790D61B}" type="presParOf" srcId="{13DCC6EF-5C43-43F4-A4D4-33DC5C783793}" destId="{C78772CD-CF48-43A7-A3BD-52EDC9D73601}" srcOrd="0" destOrd="0" presId="urn:microsoft.com/office/officeart/2005/8/layout/vList3"/>
    <dgm:cxn modelId="{F34AB1CC-CE9B-4DB2-9B84-A4601CDE7845}" type="presParOf" srcId="{13DCC6EF-5C43-43F4-A4D4-33DC5C783793}" destId="{383CB2D9-36F2-450B-B686-F772AB76D3CF}" srcOrd="1" destOrd="0" presId="urn:microsoft.com/office/officeart/2005/8/layout/vList3"/>
    <dgm:cxn modelId="{182943C8-943B-4521-9DCE-7D50AA4A8CF7}" type="presParOf" srcId="{95284394-627C-440A-9BF4-C2F69EE17D30}" destId="{0186A093-045A-49E5-B99B-BD8188F348D2}" srcOrd="7" destOrd="0" presId="urn:microsoft.com/office/officeart/2005/8/layout/vList3"/>
    <dgm:cxn modelId="{09DB2116-CA40-44D8-9BBC-C4F1785C40CF}" type="presParOf" srcId="{95284394-627C-440A-9BF4-C2F69EE17D30}" destId="{80819B1A-5F83-4F3A-AADF-E554DC7867B0}" srcOrd="8" destOrd="0" presId="urn:microsoft.com/office/officeart/2005/8/layout/vList3"/>
    <dgm:cxn modelId="{DF301F6C-203E-4E56-9F4B-3A1F2FCF6F18}" type="presParOf" srcId="{80819B1A-5F83-4F3A-AADF-E554DC7867B0}" destId="{17DE6EE9-725E-4962-B887-4B8FEC6089BE}" srcOrd="0" destOrd="0" presId="urn:microsoft.com/office/officeart/2005/8/layout/vList3"/>
    <dgm:cxn modelId="{1E214144-09DD-4D84-AFA3-FF22799F6E15}" type="presParOf" srcId="{80819B1A-5F83-4F3A-AADF-E554DC7867B0}" destId="{764DA857-E533-4567-AB9A-565D583800D4}" srcOrd="1" destOrd="0" presId="urn:microsoft.com/office/officeart/2005/8/layout/vList3"/>
    <dgm:cxn modelId="{0A77EB88-0931-4681-8346-BBDFA78F4442}" type="presParOf" srcId="{95284394-627C-440A-9BF4-C2F69EE17D30}" destId="{3E974F80-2D1C-4254-B88C-C64DA3DC7477}" srcOrd="9" destOrd="0" presId="urn:microsoft.com/office/officeart/2005/8/layout/vList3"/>
    <dgm:cxn modelId="{0DFD300E-F088-47B0-AD06-FBEE80E6D9F8}" type="presParOf" srcId="{95284394-627C-440A-9BF4-C2F69EE17D30}" destId="{4430D166-34DF-4261-9458-397FA9CF498E}" srcOrd="10" destOrd="0" presId="urn:microsoft.com/office/officeart/2005/8/layout/vList3"/>
    <dgm:cxn modelId="{A8D496E0-5B23-4320-B30C-3B3C19881930}" type="presParOf" srcId="{4430D166-34DF-4261-9458-397FA9CF498E}" destId="{6C475901-E1DD-4C42-A5DA-A1D1E673D3EE}" srcOrd="0" destOrd="0" presId="urn:microsoft.com/office/officeart/2005/8/layout/vList3"/>
    <dgm:cxn modelId="{5FB9363E-B263-4054-AC20-2639C1C4FB86}" type="presParOf" srcId="{4430D166-34DF-4261-9458-397FA9CF498E}" destId="{22F71DCE-6936-465D-A604-096604E687B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AC2D0B-86F8-4E8F-B385-4910A85A1C26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64FE39-E97B-4A83-8BBB-641B599597CE}">
      <dsp:nvSpPr>
        <dsp:cNvPr id="0" name=""/>
        <dsp:cNvSpPr/>
      </dsp:nvSpPr>
      <dsp:spPr>
        <a:xfrm>
          <a:off x="610504" y="416587"/>
          <a:ext cx="7440913" cy="83360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167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 dirty="0" err="1"/>
            <a:t>Transformasi</a:t>
          </a:r>
          <a:r>
            <a:rPr lang="en-GB" sz="2500" b="1" kern="1200" dirty="0"/>
            <a:t> </a:t>
          </a:r>
          <a:r>
            <a:rPr lang="en-GB" sz="2500" b="1" kern="1200" dirty="0" err="1"/>
            <a:t>dari</a:t>
          </a:r>
          <a:r>
            <a:rPr lang="en-GB" sz="2500" b="1" kern="1200" dirty="0"/>
            <a:t> </a:t>
          </a:r>
          <a:r>
            <a:rPr lang="en-GB" sz="2500" b="1" kern="1200" dirty="0" err="1"/>
            <a:t>Kepemimpinan</a:t>
          </a:r>
          <a:r>
            <a:rPr lang="en-GB" sz="2500" b="1" kern="1200" dirty="0"/>
            <a:t> Tunggal </a:t>
          </a:r>
          <a:r>
            <a:rPr lang="en-GB" sz="2500" b="1" kern="1200" dirty="0" err="1"/>
            <a:t>ke</a:t>
          </a:r>
          <a:r>
            <a:rPr lang="en-GB" sz="2500" b="1" kern="1200" dirty="0"/>
            <a:t> </a:t>
          </a:r>
          <a:r>
            <a:rPr lang="en-GB" sz="2500" b="1" kern="1200" dirty="0" err="1"/>
            <a:t>Kolektif</a:t>
          </a:r>
          <a:endParaRPr lang="en-US" sz="2500" kern="1200" dirty="0"/>
        </a:p>
      </dsp:txBody>
      <dsp:txXfrm>
        <a:off x="610504" y="416587"/>
        <a:ext cx="7440913" cy="833607"/>
      </dsp:txXfrm>
    </dsp:sp>
    <dsp:sp modelId="{0191E47B-CD15-42DC-9E04-176BC9CF8895}">
      <dsp:nvSpPr>
        <dsp:cNvPr id="0" name=""/>
        <dsp:cNvSpPr/>
      </dsp:nvSpPr>
      <dsp:spPr>
        <a:xfrm>
          <a:off x="89500" y="312386"/>
          <a:ext cx="1042009" cy="10420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5E10C6D-1261-4556-B542-B9B51FFB8167}">
      <dsp:nvSpPr>
        <dsp:cNvPr id="0" name=""/>
        <dsp:cNvSpPr/>
      </dsp:nvSpPr>
      <dsp:spPr>
        <a:xfrm>
          <a:off x="1088431" y="1667215"/>
          <a:ext cx="6962986" cy="83360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167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 dirty="0" err="1"/>
            <a:t>Keterlibatan</a:t>
          </a:r>
          <a:r>
            <a:rPr lang="en-GB" sz="2500" b="1" kern="1200" dirty="0"/>
            <a:t> Kader </a:t>
          </a:r>
          <a:r>
            <a:rPr lang="en-GB" sz="2500" b="1" kern="1200" dirty="0" err="1"/>
            <a:t>sebagai</a:t>
          </a:r>
          <a:r>
            <a:rPr lang="en-GB" sz="2500" b="1" kern="1200" dirty="0"/>
            <a:t> </a:t>
          </a:r>
          <a:r>
            <a:rPr lang="en-GB" sz="2500" b="1" kern="1200" dirty="0" err="1"/>
            <a:t>Kunci</a:t>
          </a:r>
          <a:r>
            <a:rPr lang="en-GB" sz="2500" b="1" kern="1200" dirty="0"/>
            <a:t> </a:t>
          </a:r>
          <a:r>
            <a:rPr lang="en-GB" sz="2500" b="1" kern="1200" dirty="0" err="1"/>
            <a:t>Loyalitas</a:t>
          </a:r>
          <a:endParaRPr lang="en-US" sz="2500" kern="1200" dirty="0"/>
        </a:p>
      </dsp:txBody>
      <dsp:txXfrm>
        <a:off x="1088431" y="1667215"/>
        <a:ext cx="6962986" cy="833607"/>
      </dsp:txXfrm>
    </dsp:sp>
    <dsp:sp modelId="{60A6B033-F3E3-4A9D-979E-590C7E82FA86}">
      <dsp:nvSpPr>
        <dsp:cNvPr id="0" name=""/>
        <dsp:cNvSpPr/>
      </dsp:nvSpPr>
      <dsp:spPr>
        <a:xfrm>
          <a:off x="567426" y="1563014"/>
          <a:ext cx="1042009" cy="10420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AA1CF07-9F71-40CF-9DE5-92C64236764B}">
      <dsp:nvSpPr>
        <dsp:cNvPr id="0" name=""/>
        <dsp:cNvSpPr/>
      </dsp:nvSpPr>
      <dsp:spPr>
        <a:xfrm>
          <a:off x="1088431" y="2917843"/>
          <a:ext cx="6962986" cy="83360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167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 dirty="0" err="1"/>
            <a:t>Suasana</a:t>
          </a:r>
          <a:r>
            <a:rPr lang="en-GB" sz="2500" b="1" kern="1200" dirty="0"/>
            <a:t> </a:t>
          </a:r>
          <a:r>
            <a:rPr lang="en-GB" sz="2500" b="1" kern="1200" dirty="0" err="1"/>
            <a:t>Organisasi</a:t>
          </a:r>
          <a:r>
            <a:rPr lang="en-GB" sz="2500" b="1" kern="1200" dirty="0"/>
            <a:t> yang </a:t>
          </a:r>
          <a:r>
            <a:rPr lang="en-GB" sz="2500" b="1" kern="1200" dirty="0" err="1"/>
            <a:t>Inklusif</a:t>
          </a:r>
          <a:r>
            <a:rPr lang="en-GB" sz="2500" b="1" kern="1200" dirty="0"/>
            <a:t> dan </a:t>
          </a:r>
          <a:r>
            <a:rPr lang="en-GB" sz="2500" b="1" kern="1200" dirty="0" err="1"/>
            <a:t>Harmonis</a:t>
          </a:r>
          <a:endParaRPr lang="en-US" sz="2500" kern="1200" dirty="0"/>
        </a:p>
      </dsp:txBody>
      <dsp:txXfrm>
        <a:off x="1088431" y="2917843"/>
        <a:ext cx="6962986" cy="833607"/>
      </dsp:txXfrm>
    </dsp:sp>
    <dsp:sp modelId="{3C4CCFC7-17DC-42B1-95B4-5DB83FA39687}">
      <dsp:nvSpPr>
        <dsp:cNvPr id="0" name=""/>
        <dsp:cNvSpPr/>
      </dsp:nvSpPr>
      <dsp:spPr>
        <a:xfrm>
          <a:off x="567426" y="2813642"/>
          <a:ext cx="1042009" cy="10420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70FDE49-A39A-4667-9870-167417A71C21}">
      <dsp:nvSpPr>
        <dsp:cNvPr id="0" name=""/>
        <dsp:cNvSpPr/>
      </dsp:nvSpPr>
      <dsp:spPr>
        <a:xfrm>
          <a:off x="610504" y="4168472"/>
          <a:ext cx="7440913" cy="83360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1676" tIns="63500" rIns="63500" bIns="6350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 dirty="0" err="1"/>
            <a:t>Dampak</a:t>
          </a:r>
          <a:r>
            <a:rPr lang="en-GB" sz="2500" b="1" kern="1200" dirty="0"/>
            <a:t> </a:t>
          </a:r>
          <a:r>
            <a:rPr lang="en-GB" sz="2500" b="1" kern="1200" dirty="0" err="1"/>
            <a:t>terhadap</a:t>
          </a:r>
          <a:r>
            <a:rPr lang="en-GB" sz="2500" b="1" kern="1200" dirty="0"/>
            <a:t> </a:t>
          </a:r>
          <a:r>
            <a:rPr lang="en-GB" sz="2500" b="1" kern="1200" dirty="0" err="1"/>
            <a:t>Keberlanjutan</a:t>
          </a:r>
          <a:r>
            <a:rPr lang="en-GB" sz="2500" b="1" kern="1200" dirty="0"/>
            <a:t> </a:t>
          </a:r>
          <a:r>
            <a:rPr lang="en-GB" sz="2500" b="1" kern="1200" dirty="0" err="1"/>
            <a:t>Pesantren</a:t>
          </a:r>
          <a:endParaRPr lang="en-US" sz="2500" kern="1200" dirty="0"/>
        </a:p>
      </dsp:txBody>
      <dsp:txXfrm>
        <a:off x="610504" y="4168472"/>
        <a:ext cx="7440913" cy="833607"/>
      </dsp:txXfrm>
    </dsp:sp>
    <dsp:sp modelId="{9410CF19-462D-4E89-8B51-2EC1FAAB1EB6}">
      <dsp:nvSpPr>
        <dsp:cNvPr id="0" name=""/>
        <dsp:cNvSpPr/>
      </dsp:nvSpPr>
      <dsp:spPr>
        <a:xfrm>
          <a:off x="89500" y="4064271"/>
          <a:ext cx="1042009" cy="10420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4CF1F1-584C-453B-BE1A-CA6AADB1B165}">
      <dsp:nvSpPr>
        <dsp:cNvPr id="0" name=""/>
        <dsp:cNvSpPr/>
      </dsp:nvSpPr>
      <dsp:spPr>
        <a:xfrm rot="10800000">
          <a:off x="2222410" y="1673"/>
          <a:ext cx="8209026" cy="61889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2914" tIns="64770" rIns="120904" bIns="64770" numCol="1" spcCol="1270" anchor="ctr" anchorCtr="0">
          <a:noAutofit/>
        </a:bodyPr>
        <a:lstStyle/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 err="1"/>
            <a:t>Perubahan</a:t>
          </a:r>
          <a:r>
            <a:rPr lang="en-GB" sz="1700" b="1" kern="1200" dirty="0"/>
            <a:t> Pola </a:t>
          </a:r>
          <a:r>
            <a:rPr lang="en-GB" sz="1700" b="1" kern="1200" dirty="0" err="1"/>
            <a:t>Kepemimpinan</a:t>
          </a:r>
          <a:r>
            <a:rPr lang="en-GB" sz="1700" kern="1200" dirty="0"/>
            <a:t>: Dari </a:t>
          </a:r>
          <a:r>
            <a:rPr lang="en-GB" sz="1700" kern="1200" dirty="0" err="1"/>
            <a:t>sentralistik</a:t>
          </a:r>
          <a:r>
            <a:rPr lang="en-GB" sz="1700" kern="1200" dirty="0"/>
            <a:t> dan </a:t>
          </a:r>
          <a:r>
            <a:rPr lang="en-GB" sz="1700" kern="1200" dirty="0" err="1"/>
            <a:t>figur</a:t>
          </a:r>
          <a:r>
            <a:rPr lang="en-GB" sz="1700" kern="1200" dirty="0"/>
            <a:t> </a:t>
          </a:r>
          <a:r>
            <a:rPr lang="en-GB" sz="1700" kern="1200" dirty="0" err="1"/>
            <a:t>tunggal</a:t>
          </a:r>
          <a:r>
            <a:rPr lang="en-GB" sz="1700" kern="1200" dirty="0"/>
            <a:t> </a:t>
          </a:r>
          <a:r>
            <a:rPr lang="en-GB" sz="1700" kern="1200" dirty="0" err="1"/>
            <a:t>menjadi</a:t>
          </a:r>
          <a:r>
            <a:rPr lang="en-GB" sz="1700" kern="1200" dirty="0"/>
            <a:t> </a:t>
          </a:r>
          <a:r>
            <a:rPr lang="en-GB" sz="1700" kern="1200" dirty="0" err="1"/>
            <a:t>partisipatif</a:t>
          </a:r>
          <a:r>
            <a:rPr lang="en-GB" sz="1700" kern="1200" dirty="0"/>
            <a:t> dan </a:t>
          </a:r>
          <a:r>
            <a:rPr lang="en-GB" sz="1700" kern="1200" dirty="0" err="1"/>
            <a:t>terdistribusi</a:t>
          </a:r>
          <a:endParaRPr lang="en-ID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2377133" y="1673"/>
        <a:ext cx="8054303" cy="618892"/>
      </dsp:txXfrm>
    </dsp:sp>
    <dsp:sp modelId="{E06154F9-5998-494C-9B8D-8577D5470617}">
      <dsp:nvSpPr>
        <dsp:cNvPr id="0" name=""/>
        <dsp:cNvSpPr/>
      </dsp:nvSpPr>
      <dsp:spPr>
        <a:xfrm>
          <a:off x="1912963" y="1673"/>
          <a:ext cx="618892" cy="61889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82A4530-2AE6-4E47-B3C9-AEF9012462A6}">
      <dsp:nvSpPr>
        <dsp:cNvPr id="0" name=""/>
        <dsp:cNvSpPr/>
      </dsp:nvSpPr>
      <dsp:spPr>
        <a:xfrm rot="10800000">
          <a:off x="2222410" y="791625"/>
          <a:ext cx="8209026" cy="61889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2914" tIns="64770" rIns="120904" bIns="64770" numCol="1" spcCol="1270" anchor="ctr" anchorCtr="0">
          <a:noAutofit/>
        </a:bodyPr>
        <a:lstStyle/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 err="1"/>
            <a:t>Penguatan</a:t>
          </a:r>
          <a:r>
            <a:rPr lang="en-GB" sz="1700" b="1" kern="1200" dirty="0"/>
            <a:t> </a:t>
          </a:r>
          <a:r>
            <a:rPr lang="en-GB" sz="1700" b="1" kern="1200" dirty="0" err="1"/>
            <a:t>Sistem</a:t>
          </a:r>
          <a:r>
            <a:rPr lang="en-GB" sz="1700" b="1" kern="1200" dirty="0"/>
            <a:t> </a:t>
          </a:r>
          <a:r>
            <a:rPr lang="en-GB" sz="1700" b="1" kern="1200" dirty="0" err="1"/>
            <a:t>Organisasi</a:t>
          </a:r>
          <a:r>
            <a:rPr lang="en-GB" sz="1700" kern="1200" dirty="0"/>
            <a:t>: </a:t>
          </a:r>
          <a:r>
            <a:rPr lang="en-GB" sz="1700" kern="1200" dirty="0" err="1"/>
            <a:t>Pembagian</a:t>
          </a:r>
          <a:r>
            <a:rPr lang="en-GB" sz="1700" kern="1200" dirty="0"/>
            <a:t> </a:t>
          </a:r>
          <a:r>
            <a:rPr lang="en-GB" sz="1700" kern="1200" dirty="0" err="1"/>
            <a:t>tugas</a:t>
          </a:r>
          <a:r>
            <a:rPr lang="en-GB" sz="1700" kern="1200" dirty="0"/>
            <a:t> dan </a:t>
          </a:r>
          <a:r>
            <a:rPr lang="en-GB" sz="1700" kern="1200" dirty="0" err="1"/>
            <a:t>pengambilan</a:t>
          </a:r>
          <a:r>
            <a:rPr lang="en-GB" sz="1700" kern="1200" dirty="0"/>
            <a:t> </a:t>
          </a:r>
          <a:r>
            <a:rPr lang="en-GB" sz="1700" kern="1200" dirty="0" err="1"/>
            <a:t>keputusan</a:t>
          </a:r>
          <a:r>
            <a:rPr lang="en-GB" sz="1700" kern="1200" dirty="0"/>
            <a:t> </a:t>
          </a:r>
          <a:r>
            <a:rPr lang="en-GB" sz="1700" kern="1200" dirty="0" err="1"/>
            <a:t>secara</a:t>
          </a:r>
          <a:r>
            <a:rPr lang="en-GB" sz="1700" kern="1200" dirty="0"/>
            <a:t> </a:t>
          </a:r>
          <a:r>
            <a:rPr lang="en-GB" sz="1700" kern="1200" dirty="0" err="1"/>
            <a:t>kolektif</a:t>
          </a:r>
          <a:r>
            <a:rPr lang="en-GB" sz="1700" kern="1200" dirty="0"/>
            <a:t> </a:t>
          </a:r>
          <a:r>
            <a:rPr lang="en-GB" sz="1700" kern="1200" dirty="0" err="1"/>
            <a:t>memperkuat</a:t>
          </a:r>
          <a:r>
            <a:rPr lang="en-GB" sz="1700" kern="1200" dirty="0"/>
            <a:t> </a:t>
          </a:r>
          <a:r>
            <a:rPr lang="en-GB" sz="1700" kern="1200" dirty="0" err="1"/>
            <a:t>struktur</a:t>
          </a:r>
          <a:r>
            <a:rPr lang="en-GB" sz="1700" kern="1200" dirty="0"/>
            <a:t> </a:t>
          </a:r>
          <a:r>
            <a:rPr lang="en-GB" sz="1700" kern="1200" dirty="0" err="1"/>
            <a:t>organisasi</a:t>
          </a:r>
          <a:endParaRPr lang="en-US" sz="1700" kern="1200" dirty="0">
            <a:latin typeface="-apple-system"/>
          </a:endParaRPr>
        </a:p>
      </dsp:txBody>
      <dsp:txXfrm rot="10800000">
        <a:off x="2377133" y="791625"/>
        <a:ext cx="8054303" cy="618892"/>
      </dsp:txXfrm>
    </dsp:sp>
    <dsp:sp modelId="{2A9A64D5-4B40-449F-BB81-C81C63B5AAC2}">
      <dsp:nvSpPr>
        <dsp:cNvPr id="0" name=""/>
        <dsp:cNvSpPr/>
      </dsp:nvSpPr>
      <dsp:spPr>
        <a:xfrm>
          <a:off x="1912963" y="791625"/>
          <a:ext cx="618892" cy="618892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C9E07B8-CE81-4A21-9B9C-6A3B275B0A72}">
      <dsp:nvSpPr>
        <dsp:cNvPr id="0" name=""/>
        <dsp:cNvSpPr/>
      </dsp:nvSpPr>
      <dsp:spPr>
        <a:xfrm rot="10800000">
          <a:off x="2222410" y="1581577"/>
          <a:ext cx="8209026" cy="61889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2914" tIns="64770" rIns="120904" bIns="64770" numCol="1" spcCol="1270" anchor="ctr" anchorCtr="0">
          <a:noAutofit/>
        </a:bodyPr>
        <a:lstStyle/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 err="1"/>
            <a:t>Peningkatan</a:t>
          </a:r>
          <a:r>
            <a:rPr lang="en-GB" sz="1700" b="1" kern="1200" dirty="0"/>
            <a:t> </a:t>
          </a:r>
          <a:r>
            <a:rPr lang="en-GB" sz="1700" b="1" kern="1200" dirty="0" err="1"/>
            <a:t>Loyalitas</a:t>
          </a:r>
          <a:r>
            <a:rPr lang="en-GB" sz="1700" b="1" kern="1200" dirty="0"/>
            <a:t> Kader</a:t>
          </a:r>
          <a:r>
            <a:rPr lang="en-GB" sz="1700" kern="1200" dirty="0"/>
            <a:t>: </a:t>
          </a:r>
          <a:r>
            <a:rPr lang="en-GB" sz="1700" kern="1200" dirty="0" err="1"/>
            <a:t>Partisipasi</a:t>
          </a:r>
          <a:r>
            <a:rPr lang="en-GB" sz="1700" kern="1200" dirty="0"/>
            <a:t> </a:t>
          </a:r>
          <a:r>
            <a:rPr lang="en-GB" sz="1700" kern="1200" dirty="0" err="1"/>
            <a:t>aktif</a:t>
          </a:r>
          <a:r>
            <a:rPr lang="en-GB" sz="1700" kern="1200" dirty="0"/>
            <a:t> dan rasa </a:t>
          </a:r>
          <a:r>
            <a:rPr lang="en-GB" sz="1700" kern="1200" dirty="0" err="1"/>
            <a:t>memiliki</a:t>
          </a:r>
          <a:r>
            <a:rPr lang="en-GB" sz="1700" kern="1200" dirty="0"/>
            <a:t> </a:t>
          </a:r>
          <a:r>
            <a:rPr lang="en-GB" sz="1700" kern="1200" dirty="0" err="1"/>
            <a:t>menumbuhkan</a:t>
          </a:r>
          <a:r>
            <a:rPr lang="en-GB" sz="1700" kern="1200" dirty="0"/>
            <a:t> </a:t>
          </a:r>
          <a:r>
            <a:rPr lang="en-GB" sz="1700" kern="1200" dirty="0" err="1"/>
            <a:t>komitmen</a:t>
          </a:r>
          <a:r>
            <a:rPr lang="en-GB" sz="1700" kern="1200" dirty="0"/>
            <a:t> </a:t>
          </a:r>
          <a:r>
            <a:rPr lang="en-GB" sz="1700" kern="1200" dirty="0" err="1"/>
            <a:t>jangka</a:t>
          </a:r>
          <a:r>
            <a:rPr lang="en-GB" sz="1700" kern="1200" dirty="0"/>
            <a:t> </a:t>
          </a:r>
          <a:r>
            <a:rPr lang="en-GB" sz="1700" kern="1200" dirty="0" err="1"/>
            <a:t>panjang</a:t>
          </a:r>
          <a:r>
            <a:rPr lang="en-GB" sz="1700" kern="1200" dirty="0"/>
            <a:t>.</a:t>
          </a:r>
          <a:endParaRPr lang="en-US" sz="1700" kern="1200" dirty="0">
            <a:latin typeface="-apple-system"/>
          </a:endParaRPr>
        </a:p>
      </dsp:txBody>
      <dsp:txXfrm rot="10800000">
        <a:off x="2377133" y="1581577"/>
        <a:ext cx="8054303" cy="618892"/>
      </dsp:txXfrm>
    </dsp:sp>
    <dsp:sp modelId="{188F488E-06F4-42BA-BC1B-9D58367F0336}">
      <dsp:nvSpPr>
        <dsp:cNvPr id="0" name=""/>
        <dsp:cNvSpPr/>
      </dsp:nvSpPr>
      <dsp:spPr>
        <a:xfrm>
          <a:off x="1912963" y="1581577"/>
          <a:ext cx="618892" cy="618892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83CB2D9-36F2-450B-B686-F772AB76D3CF}">
      <dsp:nvSpPr>
        <dsp:cNvPr id="0" name=""/>
        <dsp:cNvSpPr/>
      </dsp:nvSpPr>
      <dsp:spPr>
        <a:xfrm rot="10800000">
          <a:off x="2222410" y="2371529"/>
          <a:ext cx="8209026" cy="61889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2914" tIns="64770" rIns="120904" bIns="64770" numCol="1" spcCol="1270" anchor="ctr" anchorCtr="0">
          <a:noAutofit/>
        </a:bodyPr>
        <a:lstStyle/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 err="1"/>
            <a:t>Lingkungan</a:t>
          </a:r>
          <a:r>
            <a:rPr lang="en-GB" sz="1700" b="1" kern="1200" dirty="0"/>
            <a:t> </a:t>
          </a:r>
          <a:r>
            <a:rPr lang="en-GB" sz="1700" b="1" kern="1200" dirty="0" err="1"/>
            <a:t>Inklusif</a:t>
          </a:r>
          <a:r>
            <a:rPr lang="en-GB" sz="1700" b="1" kern="1200" dirty="0"/>
            <a:t> dan </a:t>
          </a:r>
          <a:r>
            <a:rPr lang="en-GB" sz="1700" b="1" kern="1200" dirty="0" err="1"/>
            <a:t>Harmonis</a:t>
          </a:r>
          <a:r>
            <a:rPr lang="en-GB" sz="1700" kern="1200" dirty="0"/>
            <a:t>: </a:t>
          </a:r>
          <a:r>
            <a:rPr lang="en-GB" sz="1700" kern="1200" dirty="0" err="1"/>
            <a:t>Suasana</a:t>
          </a:r>
          <a:r>
            <a:rPr lang="en-GB" sz="1700" kern="1200" dirty="0"/>
            <a:t> </a:t>
          </a:r>
          <a:r>
            <a:rPr lang="en-GB" sz="1700" kern="1200" dirty="0" err="1"/>
            <a:t>terbuka</a:t>
          </a:r>
          <a:r>
            <a:rPr lang="en-GB" sz="1700" kern="1200" dirty="0"/>
            <a:t> dan </a:t>
          </a:r>
          <a:r>
            <a:rPr lang="en-GB" sz="1700" kern="1200" dirty="0" err="1"/>
            <a:t>kolaboratif</a:t>
          </a:r>
          <a:r>
            <a:rPr lang="en-GB" sz="1700" kern="1200" dirty="0"/>
            <a:t> </a:t>
          </a:r>
          <a:r>
            <a:rPr lang="en-GB" sz="1700" kern="1200" dirty="0" err="1"/>
            <a:t>memperkuat</a:t>
          </a:r>
          <a:r>
            <a:rPr lang="en-GB" sz="1700" kern="1200" dirty="0"/>
            <a:t> rasa </a:t>
          </a:r>
          <a:r>
            <a:rPr lang="en-GB" sz="1700" kern="1200" dirty="0" err="1"/>
            <a:t>saling</a:t>
          </a:r>
          <a:r>
            <a:rPr lang="en-GB" sz="1700" kern="1200" dirty="0"/>
            <a:t> </a:t>
          </a:r>
          <a:r>
            <a:rPr lang="en-GB" sz="1700" kern="1200" dirty="0" err="1"/>
            <a:t>percaya</a:t>
          </a:r>
          <a:r>
            <a:rPr lang="en-GB" sz="1700" kern="1200" dirty="0"/>
            <a:t>.</a:t>
          </a:r>
          <a:endParaRPr lang="en-US" sz="1700" kern="1200" dirty="0">
            <a:latin typeface="-apple-system"/>
          </a:endParaRPr>
        </a:p>
      </dsp:txBody>
      <dsp:txXfrm rot="10800000">
        <a:off x="2377133" y="2371529"/>
        <a:ext cx="8054303" cy="618892"/>
      </dsp:txXfrm>
    </dsp:sp>
    <dsp:sp modelId="{C78772CD-CF48-43A7-A3BD-52EDC9D73601}">
      <dsp:nvSpPr>
        <dsp:cNvPr id="0" name=""/>
        <dsp:cNvSpPr/>
      </dsp:nvSpPr>
      <dsp:spPr>
        <a:xfrm>
          <a:off x="1912963" y="2371529"/>
          <a:ext cx="618892" cy="618892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64DA857-E533-4567-AB9A-565D583800D4}">
      <dsp:nvSpPr>
        <dsp:cNvPr id="0" name=""/>
        <dsp:cNvSpPr/>
      </dsp:nvSpPr>
      <dsp:spPr>
        <a:xfrm rot="10800000">
          <a:off x="2222410" y="3161481"/>
          <a:ext cx="8209026" cy="61889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2914" tIns="64770" rIns="120904" bIns="64770" numCol="1" spcCol="1270" anchor="ctr" anchorCtr="0">
          <a:noAutofit/>
        </a:bodyPr>
        <a:lstStyle/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 err="1"/>
            <a:t>Dukung</a:t>
          </a:r>
          <a:r>
            <a:rPr lang="en-GB" sz="1700" b="1" kern="1200" dirty="0"/>
            <a:t> </a:t>
          </a:r>
          <a:r>
            <a:rPr lang="en-GB" sz="1700" b="1" kern="1200" dirty="0" err="1"/>
            <a:t>Keberlanjutan</a:t>
          </a:r>
          <a:r>
            <a:rPr lang="en-GB" sz="1700" b="1" kern="1200" dirty="0"/>
            <a:t> </a:t>
          </a:r>
          <a:r>
            <a:rPr lang="en-GB" sz="1700" b="1" kern="1200" dirty="0" err="1"/>
            <a:t>Pesantren</a:t>
          </a:r>
          <a:r>
            <a:rPr lang="en-GB" sz="1700" kern="1200" dirty="0"/>
            <a:t>: Model </a:t>
          </a:r>
          <a:r>
            <a:rPr lang="en-GB" sz="1700" kern="1200" dirty="0" err="1"/>
            <a:t>ini</a:t>
          </a:r>
          <a:r>
            <a:rPr lang="en-GB" sz="1700" kern="1200" dirty="0"/>
            <a:t> </a:t>
          </a:r>
          <a:r>
            <a:rPr lang="en-GB" sz="1700" kern="1200" dirty="0" err="1"/>
            <a:t>mendukung</a:t>
          </a:r>
          <a:r>
            <a:rPr lang="en-GB" sz="1700" kern="1200" dirty="0"/>
            <a:t> </a:t>
          </a:r>
          <a:r>
            <a:rPr lang="en-GB" sz="1700" kern="1200" dirty="0" err="1"/>
            <a:t>regenerasi</a:t>
          </a:r>
          <a:r>
            <a:rPr lang="en-GB" sz="1700" kern="1200" dirty="0"/>
            <a:t> dan </a:t>
          </a:r>
          <a:r>
            <a:rPr lang="en-GB" sz="1700" kern="1200" dirty="0" err="1"/>
            <a:t>ketahanan</a:t>
          </a:r>
          <a:r>
            <a:rPr lang="en-GB" sz="1700" kern="1200" dirty="0"/>
            <a:t> </a:t>
          </a:r>
          <a:r>
            <a:rPr lang="en-GB" sz="1700" kern="1200" dirty="0" err="1"/>
            <a:t>lembaga</a:t>
          </a:r>
          <a:r>
            <a:rPr lang="en-GB" sz="1700" kern="1200" dirty="0"/>
            <a:t>.</a:t>
          </a:r>
          <a:endParaRPr lang="en-US" sz="1700" kern="1200" dirty="0">
            <a:latin typeface="-apple-system"/>
          </a:endParaRPr>
        </a:p>
      </dsp:txBody>
      <dsp:txXfrm rot="10800000">
        <a:off x="2377133" y="3161481"/>
        <a:ext cx="8054303" cy="618892"/>
      </dsp:txXfrm>
    </dsp:sp>
    <dsp:sp modelId="{17DE6EE9-725E-4962-B887-4B8FEC6089BE}">
      <dsp:nvSpPr>
        <dsp:cNvPr id="0" name=""/>
        <dsp:cNvSpPr/>
      </dsp:nvSpPr>
      <dsp:spPr>
        <a:xfrm>
          <a:off x="1912963" y="3161481"/>
          <a:ext cx="618892" cy="618892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2F71DCE-6936-465D-A604-096604E687BC}">
      <dsp:nvSpPr>
        <dsp:cNvPr id="0" name=""/>
        <dsp:cNvSpPr/>
      </dsp:nvSpPr>
      <dsp:spPr>
        <a:xfrm rot="10800000">
          <a:off x="2222410" y="3951433"/>
          <a:ext cx="8209026" cy="618892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2914" tIns="64770" rIns="120904" bIns="64770" numCol="1" spcCol="1270" anchor="ctr" anchorCtr="0">
          <a:noAutofit/>
        </a:bodyPr>
        <a:lstStyle/>
        <a:p>
          <a:pPr marL="0" lvl="0" indent="0" algn="just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 err="1"/>
            <a:t>Hambatan</a:t>
          </a:r>
          <a:r>
            <a:rPr lang="en-GB" sz="1700" b="1" kern="1200" dirty="0"/>
            <a:t> dan </a:t>
          </a:r>
          <a:r>
            <a:rPr lang="en-GB" sz="1700" b="1" kern="1200" dirty="0" err="1"/>
            <a:t>Solusi</a:t>
          </a:r>
          <a:r>
            <a:rPr lang="en-GB" sz="1700" kern="1200" dirty="0"/>
            <a:t>: </a:t>
          </a:r>
          <a:r>
            <a:rPr lang="en-GB" sz="1700" kern="1200" dirty="0" err="1"/>
            <a:t>Perlu</a:t>
          </a:r>
          <a:r>
            <a:rPr lang="en-GB" sz="1700" kern="1200" dirty="0"/>
            <a:t> </a:t>
          </a:r>
          <a:r>
            <a:rPr lang="en-GB" sz="1700" kern="1200" dirty="0" err="1"/>
            <a:t>koordinasi</a:t>
          </a:r>
          <a:r>
            <a:rPr lang="en-GB" sz="1700" kern="1200" dirty="0"/>
            <a:t> yang </a:t>
          </a:r>
          <a:r>
            <a:rPr lang="en-GB" sz="1700" kern="1200" dirty="0" err="1"/>
            <a:t>baik</a:t>
          </a:r>
          <a:r>
            <a:rPr lang="en-GB" sz="1700" kern="1200" dirty="0"/>
            <a:t>, </a:t>
          </a:r>
          <a:r>
            <a:rPr lang="en-GB" sz="1700" kern="1200" dirty="0" err="1"/>
            <a:t>keselarasan</a:t>
          </a:r>
          <a:r>
            <a:rPr lang="en-GB" sz="1700" kern="1200" dirty="0"/>
            <a:t> </a:t>
          </a:r>
          <a:r>
            <a:rPr lang="en-GB" sz="1700" kern="1200" dirty="0" err="1"/>
            <a:t>visi</a:t>
          </a:r>
          <a:r>
            <a:rPr lang="en-GB" sz="1700" kern="1200" dirty="0"/>
            <a:t>, dan </a:t>
          </a:r>
          <a:r>
            <a:rPr lang="en-GB" sz="1700" kern="1200" dirty="0" err="1"/>
            <a:t>penguatan</a:t>
          </a:r>
          <a:r>
            <a:rPr lang="en-GB" sz="1700" kern="1200" dirty="0"/>
            <a:t> </a:t>
          </a:r>
          <a:r>
            <a:rPr lang="en-GB" sz="1700" kern="1200" dirty="0" err="1"/>
            <a:t>kapasitas</a:t>
          </a:r>
          <a:r>
            <a:rPr lang="en-GB" sz="1700" kern="1200" dirty="0"/>
            <a:t> agar model </a:t>
          </a:r>
          <a:r>
            <a:rPr lang="en-GB" sz="1700" kern="1200" dirty="0" err="1"/>
            <a:t>berjalan</a:t>
          </a:r>
          <a:r>
            <a:rPr lang="en-GB" sz="1700" kern="1200" dirty="0"/>
            <a:t> </a:t>
          </a:r>
          <a:r>
            <a:rPr lang="en-GB" sz="1700" kern="1200" dirty="0" err="1"/>
            <a:t>efektif</a:t>
          </a:r>
          <a:r>
            <a:rPr lang="en-GB" sz="1700" kern="1200" dirty="0"/>
            <a:t> dan </a:t>
          </a:r>
          <a:r>
            <a:rPr lang="en-GB" sz="1700" kern="1200" dirty="0" err="1"/>
            <a:t>berkelanjutan</a:t>
          </a:r>
          <a:endParaRPr lang="en-US" sz="1700" b="0" i="0" kern="1200" dirty="0">
            <a:effectLst/>
            <a:latin typeface="-apple-system"/>
          </a:endParaRPr>
        </a:p>
      </dsp:txBody>
      <dsp:txXfrm rot="10800000">
        <a:off x="2377133" y="3951433"/>
        <a:ext cx="8054303" cy="618892"/>
      </dsp:txXfrm>
    </dsp:sp>
    <dsp:sp modelId="{6C475901-E1DD-4C42-A5DA-A1D1E673D3EE}">
      <dsp:nvSpPr>
        <dsp:cNvPr id="0" name=""/>
        <dsp:cNvSpPr/>
      </dsp:nvSpPr>
      <dsp:spPr>
        <a:xfrm>
          <a:off x="1912963" y="3951433"/>
          <a:ext cx="618892" cy="618892"/>
        </a:xfrm>
        <a:prstGeom prst="ellipse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D7199-6F7A-4294-9A7A-0929BAC5FF30}" type="datetimeFigureOut">
              <a:rPr lang="en-US" smtClean="0"/>
              <a:t>4/21/2026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6CC9C-BA51-4653-9B89-9B87053A8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392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mpungan Gambar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ampungan Catatan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Tampungan Nomor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61FC55-72C3-FB41-BB76-D60DC8F3D158}" type="slidenum">
              <a:rPr lang="id-ID" smtClean="0"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55371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669538" y="216788"/>
            <a:ext cx="4852923" cy="695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78787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3255" y="5957680"/>
            <a:ext cx="11832336" cy="82411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98608" y="4248910"/>
            <a:ext cx="1993392" cy="253898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bg1"/>
                </a:solidFill>
                <a:latin typeface="Tahoma" panose="020B0604030504040204"/>
                <a:cs typeface="Tahoma" panose="020B060403050404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Verdana" panose="020B0604030504040204"/>
                <a:cs typeface="Verdana" panose="020B0604030504040204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78787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bg1"/>
                </a:solidFill>
                <a:latin typeface="Tahoma" panose="020B0604030504040204"/>
                <a:cs typeface="Tahoma" panose="020B060403050404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78787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bg1"/>
                </a:solidFill>
                <a:latin typeface="Tahoma" panose="020B0604030504040204"/>
                <a:cs typeface="Tahoma" panose="020B060403050404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78787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78787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3255" y="5957680"/>
            <a:ext cx="11832336" cy="82411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198608" y="4248910"/>
            <a:ext cx="1993392" cy="2538984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67639" y="112776"/>
            <a:ext cx="11829415" cy="1042669"/>
          </a:xfrm>
          <a:custGeom>
            <a:avLst/>
            <a:gdLst/>
            <a:ahLst/>
            <a:cxnLst/>
            <a:rect l="l" t="t" r="r" b="b"/>
            <a:pathLst>
              <a:path w="11829415" h="1042669">
                <a:moveTo>
                  <a:pt x="11829288" y="0"/>
                </a:moveTo>
                <a:lnTo>
                  <a:pt x="0" y="0"/>
                </a:lnTo>
                <a:lnTo>
                  <a:pt x="0" y="1042415"/>
                </a:lnTo>
                <a:lnTo>
                  <a:pt x="11829288" y="1042415"/>
                </a:lnTo>
                <a:lnTo>
                  <a:pt x="11829288" y="0"/>
                </a:lnTo>
                <a:close/>
              </a:path>
            </a:pathLst>
          </a:custGeom>
          <a:solidFill>
            <a:srgbClr val="1B46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64734" y="216788"/>
            <a:ext cx="2462530" cy="695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bg1"/>
                </a:solidFill>
                <a:latin typeface="Tahoma" panose="020B0604030504040204"/>
                <a:cs typeface="Tahoma" panose="020B060403050404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45465" y="1363421"/>
            <a:ext cx="11701068" cy="19767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Verdana" panose="020B0604030504040204"/>
                <a:cs typeface="Verdana" panose="020B0604030504040204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45468" y="6442659"/>
            <a:ext cx="153670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78787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511294"/>
              <a:ext cx="3145536" cy="334670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11296" y="6455662"/>
              <a:ext cx="5169408" cy="323088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7515225" y="477469"/>
            <a:ext cx="1677035" cy="7620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715" algn="r">
              <a:lnSpc>
                <a:spcPct val="100000"/>
              </a:lnSpc>
              <a:spcBef>
                <a:spcPts val="110"/>
              </a:spcBef>
            </a:pPr>
            <a:r>
              <a:rPr sz="1600" spc="-5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UNIVERSITAS</a:t>
            </a:r>
            <a:endParaRPr sz="1600">
              <a:latin typeface="Tahoma" panose="020B0604030504040204"/>
              <a:cs typeface="Tahoma" panose="020B0604030504040204"/>
            </a:endParaRPr>
          </a:p>
          <a:p>
            <a:pPr marR="5080" algn="r">
              <a:lnSpc>
                <a:spcPct val="100000"/>
              </a:lnSpc>
            </a:pPr>
            <a:r>
              <a:rPr sz="1600" spc="75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M</a:t>
            </a:r>
            <a:r>
              <a:rPr sz="1600" spc="55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U</a:t>
            </a:r>
            <a:r>
              <a:rPr sz="1600" spc="20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H</a:t>
            </a:r>
            <a:r>
              <a:rPr sz="1600" spc="120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AMM</a:t>
            </a:r>
            <a:r>
              <a:rPr sz="1600" spc="95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A</a:t>
            </a:r>
            <a:r>
              <a:rPr sz="1600" spc="-150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D</a:t>
            </a:r>
            <a:r>
              <a:rPr sz="1600" spc="-80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I</a:t>
            </a:r>
            <a:r>
              <a:rPr sz="1600" spc="60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Y</a:t>
            </a:r>
            <a:r>
              <a:rPr sz="1600" spc="70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AH</a:t>
            </a:r>
            <a:endParaRPr sz="1600">
              <a:latin typeface="Tahoma" panose="020B0604030504040204"/>
              <a:cs typeface="Tahoma" panose="020B0604030504040204"/>
            </a:endParaRPr>
          </a:p>
          <a:p>
            <a:pPr marR="5080" algn="r">
              <a:lnSpc>
                <a:spcPct val="100000"/>
              </a:lnSpc>
              <a:spcBef>
                <a:spcPts val="25"/>
              </a:spcBef>
            </a:pPr>
            <a:r>
              <a:rPr sz="1600" spc="-25" dirty="0">
                <a:solidFill>
                  <a:srgbClr val="FFC000"/>
                </a:solidFill>
                <a:latin typeface="Tahoma" panose="020B0604030504040204"/>
                <a:cs typeface="Tahoma" panose="020B0604030504040204"/>
              </a:rPr>
              <a:t>SIDOARJO</a:t>
            </a:r>
            <a:endParaRPr sz="1600">
              <a:latin typeface="Tahoma" panose="020B0604030504040204"/>
              <a:cs typeface="Tahoma" panose="020B0604030504040204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9360407" y="225551"/>
            <a:ext cx="2402205" cy="1073785"/>
            <a:chOff x="9360407" y="225551"/>
            <a:chExt cx="2402205" cy="1073785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73767" y="225551"/>
              <a:ext cx="2188464" cy="100584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9374123" y="467867"/>
              <a:ext cx="0" cy="831215"/>
            </a:xfrm>
            <a:custGeom>
              <a:avLst/>
              <a:gdLst/>
              <a:ahLst/>
              <a:cxnLst/>
              <a:rect l="l" t="t" r="r" b="b"/>
              <a:pathLst>
                <a:path h="831215">
                  <a:moveTo>
                    <a:pt x="0" y="0"/>
                  </a:moveTo>
                  <a:lnTo>
                    <a:pt x="0" y="830961"/>
                  </a:lnTo>
                </a:path>
              </a:pathLst>
            </a:custGeom>
            <a:ln w="2743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058227" y="1695675"/>
            <a:ext cx="10075545" cy="449995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0" tIns="74930" rIns="0" bIns="0" rtlCol="0">
            <a:spAutoFit/>
          </a:bodyPr>
          <a:lstStyle/>
          <a:p>
            <a:pPr marL="12700" marR="5080" algn="ctr">
              <a:lnSpc>
                <a:spcPts val="3890"/>
              </a:lnSpc>
              <a:spcBef>
                <a:spcPts val="590"/>
              </a:spcBef>
            </a:pP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Model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Kepemimpinan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Kolektif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Kolegial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Dalam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Meningkatkan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Loyalitas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Kader Lembaga Pendidikan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Pondok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Pesantren</a:t>
            </a:r>
            <a:endParaRPr lang="en-US" sz="2400" spc="-35" dirty="0">
              <a:solidFill>
                <a:srgbClr val="F1F1F1"/>
              </a:solidFill>
              <a:latin typeface="Tahoma" panose="020B0604030504040204"/>
              <a:cs typeface="Tahoma" panose="020B0604030504040204"/>
            </a:endParaRPr>
          </a:p>
          <a:p>
            <a:pPr marL="12700" marR="5080" algn="ctr">
              <a:lnSpc>
                <a:spcPts val="3890"/>
              </a:lnSpc>
              <a:spcBef>
                <a:spcPts val="590"/>
              </a:spcBef>
            </a:pP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Studi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Kasus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Pesantren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Al Fattah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Buduran</a:t>
            </a:r>
            <a:r>
              <a:rPr lang="en-US"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en-US" sz="2400" spc="-35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Sidoarjo</a:t>
            </a:r>
            <a:endParaRPr lang="en-US" sz="2400" spc="-35" dirty="0">
              <a:solidFill>
                <a:srgbClr val="F1F1F1"/>
              </a:solidFill>
              <a:latin typeface="Tahoma" panose="020B0604030504040204"/>
              <a:cs typeface="Tahoma" panose="020B0604030504040204"/>
            </a:endParaRPr>
          </a:p>
          <a:p>
            <a:pPr marL="12700" marR="5080" algn="ctr">
              <a:lnSpc>
                <a:spcPts val="3890"/>
              </a:lnSpc>
              <a:spcBef>
                <a:spcPts val="590"/>
              </a:spcBef>
            </a:pPr>
            <a:r>
              <a:rPr sz="2400" spc="-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Oleh:</a:t>
            </a:r>
            <a:endParaRPr sz="2400" dirty="0">
              <a:latin typeface="Tahoma" panose="020B0604030504040204"/>
              <a:cs typeface="Tahoma" panose="020B0604030504040204"/>
            </a:endParaRPr>
          </a:p>
          <a:p>
            <a:pPr marL="1270" algn="ctr">
              <a:lnSpc>
                <a:spcPct val="100000"/>
              </a:lnSpc>
              <a:spcBef>
                <a:spcPts val="725"/>
              </a:spcBef>
            </a:pPr>
            <a:r>
              <a:rPr lang="en-US" sz="2400" spc="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Muhammad </a:t>
            </a:r>
            <a:r>
              <a:rPr lang="en-GB" sz="2400" spc="25" dirty="0" err="1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Doni</a:t>
            </a:r>
            <a:r>
              <a:rPr lang="en-GB" sz="2400" spc="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lang="en-GB" sz="2400" spc="25" dirty="0" err="1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Prasetyo</a:t>
            </a:r>
            <a:endParaRPr lang="id-ID" sz="2400" spc="25" dirty="0">
              <a:solidFill>
                <a:srgbClr val="FFFFFF"/>
              </a:solidFill>
              <a:latin typeface="Tahoma" panose="020B0604030504040204"/>
              <a:cs typeface="Tahoma" panose="020B0604030504040204"/>
            </a:endParaRPr>
          </a:p>
          <a:p>
            <a:pPr marL="1270" algn="ctr">
              <a:lnSpc>
                <a:spcPct val="100000"/>
              </a:lnSpc>
              <a:spcBef>
                <a:spcPts val="725"/>
              </a:spcBef>
            </a:pPr>
            <a:r>
              <a:rPr lang="id-ID" sz="2400" spc="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(2486108000</a:t>
            </a:r>
            <a:r>
              <a:rPr lang="en-US" sz="2400" spc="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23</a:t>
            </a:r>
            <a:r>
              <a:rPr lang="id-ID" sz="2400" spc="2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)</a:t>
            </a:r>
            <a:r>
              <a:rPr lang="id-ID" sz="2400" spc="75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 </a:t>
            </a:r>
          </a:p>
          <a:p>
            <a:pPr marL="1270" algn="ctr">
              <a:lnSpc>
                <a:spcPct val="100000"/>
              </a:lnSpc>
              <a:spcBef>
                <a:spcPts val="725"/>
              </a:spcBef>
            </a:pPr>
            <a:r>
              <a:rPr lang="id-ID" sz="2400" spc="50" dirty="0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Manajemen Pendidikan Islam</a:t>
            </a:r>
            <a:endParaRPr sz="2400" dirty="0">
              <a:latin typeface="Tahoma" panose="020B0604030504040204"/>
              <a:cs typeface="Tahoma" panose="020B0604030504040204"/>
            </a:endParaRPr>
          </a:p>
          <a:p>
            <a:pPr algn="ctr">
              <a:lnSpc>
                <a:spcPct val="100000"/>
              </a:lnSpc>
              <a:spcBef>
                <a:spcPts val="485"/>
              </a:spcBef>
            </a:pPr>
            <a:r>
              <a:rPr sz="2400" spc="70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Universitas</a:t>
            </a:r>
            <a:r>
              <a:rPr sz="2400" spc="-140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2400" spc="100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Muhammadiyah</a:t>
            </a:r>
            <a:r>
              <a:rPr sz="2400" spc="-15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2400" spc="40" dirty="0" err="1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Sidoarjo</a:t>
            </a:r>
            <a:endParaRPr sz="2400" dirty="0">
              <a:latin typeface="Tahoma" panose="020B0604030504040204"/>
              <a:cs typeface="Tahoma" panose="020B0604030504040204"/>
            </a:endParaRPr>
          </a:p>
          <a:p>
            <a:pPr algn="ctr">
              <a:lnSpc>
                <a:spcPct val="100000"/>
              </a:lnSpc>
              <a:spcBef>
                <a:spcPts val="695"/>
              </a:spcBef>
            </a:pPr>
            <a:r>
              <a:rPr lang="en-US" sz="2400" spc="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April</a:t>
            </a:r>
            <a:r>
              <a:rPr sz="2400" spc="3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,</a:t>
            </a:r>
            <a:r>
              <a:rPr sz="2400" spc="-16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 </a:t>
            </a:r>
            <a:r>
              <a:rPr sz="2400" spc="14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202</a:t>
            </a:r>
            <a:r>
              <a:rPr lang="en-ID" sz="2400" spc="145" dirty="0">
                <a:solidFill>
                  <a:srgbClr val="F1F1F1"/>
                </a:solidFill>
                <a:latin typeface="Tahoma" panose="020B0604030504040204"/>
                <a:cs typeface="Tahoma" panose="020B0604030504040204"/>
              </a:rPr>
              <a:t>6</a:t>
            </a:r>
            <a:endParaRPr sz="2400" dirty="0">
              <a:latin typeface="Tahoma" panose="020B0604030504040204"/>
              <a:cs typeface="Tahoma" panose="020B060403050404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6559" y="-130556"/>
            <a:ext cx="11829415" cy="1042669"/>
          </a:xfrm>
          <a:custGeom>
            <a:avLst/>
            <a:gdLst/>
            <a:ahLst/>
            <a:cxnLst/>
            <a:rect l="l" t="t" r="r" b="b"/>
            <a:pathLst>
              <a:path w="11829415" h="1042669">
                <a:moveTo>
                  <a:pt x="11829288" y="0"/>
                </a:moveTo>
                <a:lnTo>
                  <a:pt x="0" y="0"/>
                </a:lnTo>
                <a:lnTo>
                  <a:pt x="0" y="1042415"/>
                </a:lnTo>
                <a:lnTo>
                  <a:pt x="11829288" y="1042415"/>
                </a:lnTo>
                <a:lnTo>
                  <a:pt x="11829288" y="0"/>
                </a:lnTo>
                <a:close/>
              </a:path>
            </a:pathLst>
          </a:custGeom>
          <a:solidFill>
            <a:srgbClr val="1B46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47451" y="46453"/>
            <a:ext cx="3667630" cy="688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135" dirty="0"/>
              <a:t>Pendahuluan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2</a:t>
            </a:fld>
            <a:endParaRPr dirty="0"/>
          </a:p>
        </p:txBody>
      </p:sp>
      <p:grpSp>
        <p:nvGrpSpPr>
          <p:cNvPr id="28" name="Group 22"/>
          <p:cNvGrpSpPr/>
          <p:nvPr/>
        </p:nvGrpSpPr>
        <p:grpSpPr>
          <a:xfrm>
            <a:off x="518913" y="1072757"/>
            <a:ext cx="5370834" cy="1571939"/>
            <a:chOff x="-73037" y="-18541"/>
            <a:chExt cx="10867707" cy="3457280"/>
          </a:xfrm>
        </p:grpSpPr>
        <p:sp>
          <p:nvSpPr>
            <p:cNvPr id="29" name="Freeform 23"/>
            <p:cNvSpPr/>
            <p:nvPr/>
          </p:nvSpPr>
          <p:spPr>
            <a:xfrm>
              <a:off x="0" y="0"/>
              <a:ext cx="879077" cy="879077"/>
            </a:xfrm>
            <a:custGeom>
              <a:avLst/>
              <a:gdLst/>
              <a:ahLst/>
              <a:cxnLst/>
              <a:rect l="l" t="t" r="r" b="b"/>
              <a:pathLst>
                <a:path w="879077" h="879077">
                  <a:moveTo>
                    <a:pt x="0" y="0"/>
                  </a:moveTo>
                  <a:lnTo>
                    <a:pt x="879077" y="0"/>
                  </a:lnTo>
                  <a:lnTo>
                    <a:pt x="879077" y="879077"/>
                  </a:lnTo>
                  <a:lnTo>
                    <a:pt x="0" y="879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30" name="Group 24"/>
            <p:cNvGrpSpPr/>
            <p:nvPr/>
          </p:nvGrpSpPr>
          <p:grpSpPr>
            <a:xfrm>
              <a:off x="-73037" y="752911"/>
              <a:ext cx="10867707" cy="2685828"/>
              <a:chOff x="-14427" y="-62309"/>
              <a:chExt cx="2146708" cy="530534"/>
            </a:xfrm>
          </p:grpSpPr>
          <p:sp>
            <p:nvSpPr>
              <p:cNvPr id="33" name="Freeform 25"/>
              <p:cNvSpPr/>
              <p:nvPr/>
            </p:nvSpPr>
            <p:spPr>
              <a:xfrm>
                <a:off x="-14427" y="114101"/>
                <a:ext cx="2132281" cy="304865"/>
              </a:xfrm>
              <a:custGeom>
                <a:avLst/>
                <a:gdLst/>
                <a:ahLst/>
                <a:cxnLst/>
                <a:rect l="l" t="t" r="r" b="b"/>
                <a:pathLst>
                  <a:path w="2132281" h="468225">
                    <a:moveTo>
                      <a:pt x="48769" y="0"/>
                    </a:moveTo>
                    <a:lnTo>
                      <a:pt x="2083511" y="0"/>
                    </a:lnTo>
                    <a:cubicBezTo>
                      <a:pt x="2096445" y="0"/>
                      <a:pt x="2108850" y="5138"/>
                      <a:pt x="2117996" y="14284"/>
                    </a:cubicBezTo>
                    <a:cubicBezTo>
                      <a:pt x="2127142" y="23430"/>
                      <a:pt x="2132281" y="35835"/>
                      <a:pt x="2132281" y="48769"/>
                    </a:cubicBezTo>
                    <a:lnTo>
                      <a:pt x="2132281" y="419456"/>
                    </a:lnTo>
                    <a:cubicBezTo>
                      <a:pt x="2132281" y="446390"/>
                      <a:pt x="2110446" y="468225"/>
                      <a:pt x="2083511" y="468225"/>
                    </a:cubicBezTo>
                    <a:lnTo>
                      <a:pt x="48769" y="468225"/>
                    </a:lnTo>
                    <a:cubicBezTo>
                      <a:pt x="21835" y="468225"/>
                      <a:pt x="0" y="446390"/>
                      <a:pt x="0" y="419456"/>
                    </a:cubicBezTo>
                    <a:lnTo>
                      <a:pt x="0" y="48769"/>
                    </a:lnTo>
                    <a:cubicBezTo>
                      <a:pt x="0" y="21835"/>
                      <a:pt x="21835" y="0"/>
                      <a:pt x="48769" y="0"/>
                    </a:cubicBezTo>
                    <a:close/>
                  </a:path>
                </a:pathLst>
              </a:custGeom>
              <a:solidFill>
                <a:srgbClr val="858789">
                  <a:alpha val="40000"/>
                </a:srgbClr>
              </a:solidFill>
              <a:ln w="19050" cap="rnd">
                <a:solidFill>
                  <a:srgbClr val="243342">
                    <a:alpha val="40000"/>
                  </a:srgbClr>
                </a:solidFill>
                <a:prstDash val="solid"/>
                <a:round/>
              </a:ln>
            </p:spPr>
          </p:sp>
          <p:sp>
            <p:nvSpPr>
              <p:cNvPr id="34" name="TextBox 26"/>
              <p:cNvSpPr txBox="1"/>
              <p:nvPr/>
            </p:nvSpPr>
            <p:spPr>
              <a:xfrm>
                <a:off x="0" y="-62309"/>
                <a:ext cx="2132281" cy="530534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62"/>
                  </a:lnSpc>
                </a:pPr>
                <a:endParaRPr/>
              </a:p>
            </p:txBody>
          </p:sp>
        </p:grpSp>
        <p:sp>
          <p:nvSpPr>
            <p:cNvPr id="31" name="TextBox 27"/>
            <p:cNvSpPr txBox="1"/>
            <p:nvPr/>
          </p:nvSpPr>
          <p:spPr>
            <a:xfrm>
              <a:off x="133519" y="1904443"/>
              <a:ext cx="10503046" cy="9476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just"/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Manusia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secara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alami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ciptakan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untuk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menjadi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pemimpin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dan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membutuhkan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kemampuan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mengatur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serta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memotivasi</a:t>
              </a:r>
              <a:endParaRPr lang="en-US" sz="1400" dirty="0">
                <a:solidFill>
                  <a:srgbClr val="000000"/>
                </a:solidFill>
                <a:latin typeface="Karnchang"/>
                <a:ea typeface="Karnchang"/>
                <a:cs typeface="Karnchang"/>
              </a:endParaRPr>
            </a:p>
          </p:txBody>
        </p:sp>
        <p:sp>
          <p:nvSpPr>
            <p:cNvPr id="32" name="TextBox 28"/>
            <p:cNvSpPr txBox="1"/>
            <p:nvPr/>
          </p:nvSpPr>
          <p:spPr>
            <a:xfrm>
              <a:off x="1129949" y="-18541"/>
              <a:ext cx="9156780" cy="6092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/>
              <a:r>
                <a:rPr lang="en-GB" b="1" dirty="0" err="1"/>
                <a:t>Manusia</a:t>
              </a:r>
              <a:r>
                <a:rPr lang="en-GB" b="1" dirty="0"/>
                <a:t> </a:t>
              </a:r>
              <a:r>
                <a:rPr lang="en-GB" b="1" dirty="0" err="1"/>
                <a:t>sebagai</a:t>
              </a:r>
              <a:r>
                <a:rPr lang="en-GB" b="1" dirty="0"/>
                <a:t> </a:t>
              </a:r>
              <a:r>
                <a:rPr lang="en-GB" b="1" dirty="0" err="1"/>
                <a:t>Pemimpin</a:t>
              </a:r>
              <a:r>
                <a:rPr lang="en-GB" b="1" dirty="0"/>
                <a:t> </a:t>
              </a:r>
              <a:r>
                <a:rPr lang="en-GB" b="1" dirty="0" err="1"/>
                <a:t>Alami</a:t>
              </a:r>
              <a:endParaRPr lang="en-US" dirty="0"/>
            </a:p>
          </p:txBody>
        </p:sp>
      </p:grpSp>
      <p:grpSp>
        <p:nvGrpSpPr>
          <p:cNvPr id="49" name="Group 22"/>
          <p:cNvGrpSpPr/>
          <p:nvPr/>
        </p:nvGrpSpPr>
        <p:grpSpPr>
          <a:xfrm>
            <a:off x="513658" y="2699893"/>
            <a:ext cx="5376088" cy="1588819"/>
            <a:chOff x="-83668" y="-18541"/>
            <a:chExt cx="10878338" cy="3619503"/>
          </a:xfrm>
        </p:grpSpPr>
        <p:sp>
          <p:nvSpPr>
            <p:cNvPr id="50" name="Freeform 23"/>
            <p:cNvSpPr/>
            <p:nvPr/>
          </p:nvSpPr>
          <p:spPr>
            <a:xfrm>
              <a:off x="0" y="0"/>
              <a:ext cx="879077" cy="879077"/>
            </a:xfrm>
            <a:custGeom>
              <a:avLst/>
              <a:gdLst/>
              <a:ahLst/>
              <a:cxnLst/>
              <a:rect l="l" t="t" r="r" b="b"/>
              <a:pathLst>
                <a:path w="879077" h="879077">
                  <a:moveTo>
                    <a:pt x="0" y="0"/>
                  </a:moveTo>
                  <a:lnTo>
                    <a:pt x="879077" y="0"/>
                  </a:lnTo>
                  <a:lnTo>
                    <a:pt x="879077" y="879077"/>
                  </a:lnTo>
                  <a:lnTo>
                    <a:pt x="0" y="879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51" name="Group 24"/>
            <p:cNvGrpSpPr/>
            <p:nvPr/>
          </p:nvGrpSpPr>
          <p:grpSpPr>
            <a:xfrm>
              <a:off x="-83668" y="875469"/>
              <a:ext cx="10878338" cy="2725493"/>
              <a:chOff x="-16527" y="-38100"/>
              <a:chExt cx="2148808" cy="538369"/>
            </a:xfrm>
          </p:grpSpPr>
          <p:sp>
            <p:nvSpPr>
              <p:cNvPr id="54" name="Freeform 25"/>
              <p:cNvSpPr/>
              <p:nvPr/>
            </p:nvSpPr>
            <p:spPr>
              <a:xfrm>
                <a:off x="-16527" y="103345"/>
                <a:ext cx="2132281" cy="396924"/>
              </a:xfrm>
              <a:custGeom>
                <a:avLst/>
                <a:gdLst/>
                <a:ahLst/>
                <a:cxnLst/>
                <a:rect l="l" t="t" r="r" b="b"/>
                <a:pathLst>
                  <a:path w="2132281" h="468225">
                    <a:moveTo>
                      <a:pt x="48769" y="0"/>
                    </a:moveTo>
                    <a:lnTo>
                      <a:pt x="2083511" y="0"/>
                    </a:lnTo>
                    <a:cubicBezTo>
                      <a:pt x="2096445" y="0"/>
                      <a:pt x="2108850" y="5138"/>
                      <a:pt x="2117996" y="14284"/>
                    </a:cubicBezTo>
                    <a:cubicBezTo>
                      <a:pt x="2127142" y="23430"/>
                      <a:pt x="2132281" y="35835"/>
                      <a:pt x="2132281" y="48769"/>
                    </a:cubicBezTo>
                    <a:lnTo>
                      <a:pt x="2132281" y="419456"/>
                    </a:lnTo>
                    <a:cubicBezTo>
                      <a:pt x="2132281" y="446390"/>
                      <a:pt x="2110446" y="468225"/>
                      <a:pt x="2083511" y="468225"/>
                    </a:cubicBezTo>
                    <a:lnTo>
                      <a:pt x="48769" y="468225"/>
                    </a:lnTo>
                    <a:cubicBezTo>
                      <a:pt x="21835" y="468225"/>
                      <a:pt x="0" y="446390"/>
                      <a:pt x="0" y="419456"/>
                    </a:cubicBezTo>
                    <a:lnTo>
                      <a:pt x="0" y="48769"/>
                    </a:lnTo>
                    <a:cubicBezTo>
                      <a:pt x="0" y="21835"/>
                      <a:pt x="21835" y="0"/>
                      <a:pt x="48769" y="0"/>
                    </a:cubicBezTo>
                    <a:close/>
                  </a:path>
                </a:pathLst>
              </a:custGeom>
              <a:solidFill>
                <a:srgbClr val="858789">
                  <a:alpha val="40000"/>
                </a:srgbClr>
              </a:solidFill>
              <a:ln w="19050" cap="rnd">
                <a:solidFill>
                  <a:srgbClr val="243342">
                    <a:alpha val="40000"/>
                  </a:srgbClr>
                </a:solidFill>
                <a:prstDash val="solid"/>
                <a:round/>
              </a:ln>
            </p:spPr>
          </p:sp>
          <p:sp>
            <p:nvSpPr>
              <p:cNvPr id="55" name="TextBox 26"/>
              <p:cNvSpPr txBox="1"/>
              <p:nvPr/>
            </p:nvSpPr>
            <p:spPr>
              <a:xfrm>
                <a:off x="0" y="-38100"/>
                <a:ext cx="2132281" cy="5063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62"/>
                  </a:lnSpc>
                </a:pPr>
                <a:endParaRPr/>
              </a:p>
            </p:txBody>
          </p:sp>
        </p:grpSp>
        <p:sp>
          <p:nvSpPr>
            <p:cNvPr id="52" name="TextBox 27"/>
            <p:cNvSpPr txBox="1"/>
            <p:nvPr/>
          </p:nvSpPr>
          <p:spPr>
            <a:xfrm>
              <a:off x="234413" y="1944725"/>
              <a:ext cx="10204030" cy="9476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/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Kepemimpinan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menentukan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efektivitas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organisasi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dan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pembentukan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karakter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sumber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daya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manusia</a:t>
              </a:r>
              <a:endParaRPr lang="en-US" sz="1400" dirty="0">
                <a:solidFill>
                  <a:srgbClr val="000000"/>
                </a:solidFill>
                <a:latin typeface="Karnchang"/>
                <a:ea typeface="Karnchang"/>
                <a:cs typeface="Karnchang"/>
              </a:endParaRPr>
            </a:p>
          </p:txBody>
        </p:sp>
        <p:sp>
          <p:nvSpPr>
            <p:cNvPr id="53" name="TextBox 28"/>
            <p:cNvSpPr txBox="1"/>
            <p:nvPr/>
          </p:nvSpPr>
          <p:spPr>
            <a:xfrm>
              <a:off x="1129949" y="-18541"/>
              <a:ext cx="9156780" cy="6092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/>
              <a:r>
                <a:rPr lang="en-GB" b="1" dirty="0" err="1"/>
                <a:t>Kepemimpinan</a:t>
              </a:r>
              <a:r>
                <a:rPr lang="en-GB" b="1" dirty="0"/>
                <a:t> </a:t>
              </a:r>
              <a:r>
                <a:rPr lang="en-GB" b="1" dirty="0" err="1"/>
                <a:t>dalam</a:t>
              </a:r>
              <a:r>
                <a:rPr lang="en-GB" b="1" dirty="0"/>
                <a:t> </a:t>
              </a:r>
              <a:r>
                <a:rPr lang="en-GB" b="1" dirty="0" err="1"/>
                <a:t>Organisasi</a:t>
              </a:r>
              <a:r>
                <a:rPr lang="en-GB" b="1" dirty="0"/>
                <a:t> dan </a:t>
              </a:r>
              <a:r>
                <a:rPr lang="en-GB" b="1" dirty="0" err="1"/>
                <a:t>Pesantren</a:t>
              </a:r>
              <a:endParaRPr lang="en-US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endParaRPr>
            </a:p>
          </p:txBody>
        </p:sp>
      </p:grpSp>
      <p:grpSp>
        <p:nvGrpSpPr>
          <p:cNvPr id="56" name="Group 22"/>
          <p:cNvGrpSpPr/>
          <p:nvPr/>
        </p:nvGrpSpPr>
        <p:grpSpPr>
          <a:xfrm>
            <a:off x="6197144" y="1091142"/>
            <a:ext cx="5334739" cy="1571939"/>
            <a:chOff x="0" y="-18541"/>
            <a:chExt cx="10794670" cy="3457280"/>
          </a:xfrm>
        </p:grpSpPr>
        <p:sp>
          <p:nvSpPr>
            <p:cNvPr id="57" name="Freeform 23"/>
            <p:cNvSpPr/>
            <p:nvPr/>
          </p:nvSpPr>
          <p:spPr>
            <a:xfrm>
              <a:off x="0" y="0"/>
              <a:ext cx="879077" cy="879077"/>
            </a:xfrm>
            <a:custGeom>
              <a:avLst/>
              <a:gdLst/>
              <a:ahLst/>
              <a:cxnLst/>
              <a:rect l="l" t="t" r="r" b="b"/>
              <a:pathLst>
                <a:path w="879077" h="879077">
                  <a:moveTo>
                    <a:pt x="0" y="0"/>
                  </a:moveTo>
                  <a:lnTo>
                    <a:pt x="879077" y="0"/>
                  </a:lnTo>
                  <a:lnTo>
                    <a:pt x="879077" y="879077"/>
                  </a:lnTo>
                  <a:lnTo>
                    <a:pt x="0" y="879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58" name="Group 24"/>
            <p:cNvGrpSpPr/>
            <p:nvPr/>
          </p:nvGrpSpPr>
          <p:grpSpPr>
            <a:xfrm>
              <a:off x="0" y="875469"/>
              <a:ext cx="10794670" cy="2563270"/>
              <a:chOff x="0" y="-38100"/>
              <a:chExt cx="2132281" cy="506325"/>
            </a:xfrm>
          </p:grpSpPr>
          <p:sp>
            <p:nvSpPr>
              <p:cNvPr id="61" name="Freeform 25"/>
              <p:cNvSpPr/>
              <p:nvPr/>
            </p:nvSpPr>
            <p:spPr>
              <a:xfrm>
                <a:off x="0" y="95830"/>
                <a:ext cx="2132281" cy="312334"/>
              </a:xfrm>
              <a:custGeom>
                <a:avLst/>
                <a:gdLst/>
                <a:ahLst/>
                <a:cxnLst/>
                <a:rect l="l" t="t" r="r" b="b"/>
                <a:pathLst>
                  <a:path w="2132281" h="468225">
                    <a:moveTo>
                      <a:pt x="48769" y="0"/>
                    </a:moveTo>
                    <a:lnTo>
                      <a:pt x="2083511" y="0"/>
                    </a:lnTo>
                    <a:cubicBezTo>
                      <a:pt x="2096445" y="0"/>
                      <a:pt x="2108850" y="5138"/>
                      <a:pt x="2117996" y="14284"/>
                    </a:cubicBezTo>
                    <a:cubicBezTo>
                      <a:pt x="2127142" y="23430"/>
                      <a:pt x="2132281" y="35835"/>
                      <a:pt x="2132281" y="48769"/>
                    </a:cubicBezTo>
                    <a:lnTo>
                      <a:pt x="2132281" y="419456"/>
                    </a:lnTo>
                    <a:cubicBezTo>
                      <a:pt x="2132281" y="446390"/>
                      <a:pt x="2110446" y="468225"/>
                      <a:pt x="2083511" y="468225"/>
                    </a:cubicBezTo>
                    <a:lnTo>
                      <a:pt x="48769" y="468225"/>
                    </a:lnTo>
                    <a:cubicBezTo>
                      <a:pt x="21835" y="468225"/>
                      <a:pt x="0" y="446390"/>
                      <a:pt x="0" y="419456"/>
                    </a:cubicBezTo>
                    <a:lnTo>
                      <a:pt x="0" y="48769"/>
                    </a:lnTo>
                    <a:cubicBezTo>
                      <a:pt x="0" y="21835"/>
                      <a:pt x="21835" y="0"/>
                      <a:pt x="48769" y="0"/>
                    </a:cubicBezTo>
                    <a:close/>
                  </a:path>
                </a:pathLst>
              </a:custGeom>
              <a:solidFill>
                <a:srgbClr val="858789">
                  <a:alpha val="40000"/>
                </a:srgbClr>
              </a:solidFill>
              <a:ln w="19050" cap="rnd">
                <a:solidFill>
                  <a:srgbClr val="243342">
                    <a:alpha val="40000"/>
                  </a:srgbClr>
                </a:solidFill>
                <a:prstDash val="solid"/>
                <a:round/>
              </a:ln>
            </p:spPr>
          </p:sp>
          <p:sp>
            <p:nvSpPr>
              <p:cNvPr id="62" name="TextBox 26"/>
              <p:cNvSpPr txBox="1"/>
              <p:nvPr/>
            </p:nvSpPr>
            <p:spPr>
              <a:xfrm>
                <a:off x="0" y="-38100"/>
                <a:ext cx="2132281" cy="5063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62"/>
                  </a:lnSpc>
                </a:pPr>
                <a:endParaRPr/>
              </a:p>
            </p:txBody>
          </p:sp>
        </p:grpSp>
        <p:sp>
          <p:nvSpPr>
            <p:cNvPr id="59" name="TextBox 27"/>
            <p:cNvSpPr txBox="1"/>
            <p:nvPr/>
          </p:nvSpPr>
          <p:spPr>
            <a:xfrm>
              <a:off x="511700" y="1603105"/>
              <a:ext cx="10204030" cy="9476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/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Kepemimpinan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penting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dalam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perkembangan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lembaga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pendidikan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,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termasuk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pesantren</a:t>
              </a:r>
              <a:endParaRPr lang="en-US" sz="1400" dirty="0">
                <a:solidFill>
                  <a:srgbClr val="000000"/>
                </a:solidFill>
                <a:latin typeface="Karnchang"/>
                <a:ea typeface="Karnchang"/>
                <a:cs typeface="Karnchang"/>
              </a:endParaRPr>
            </a:p>
          </p:txBody>
        </p:sp>
        <p:sp>
          <p:nvSpPr>
            <p:cNvPr id="60" name="TextBox 28"/>
            <p:cNvSpPr txBox="1"/>
            <p:nvPr/>
          </p:nvSpPr>
          <p:spPr>
            <a:xfrm>
              <a:off x="1129949" y="-18541"/>
              <a:ext cx="9156780" cy="12184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/>
              <a:r>
                <a:rPr lang="en-GB" b="1" dirty="0" err="1"/>
                <a:t>Peran</a:t>
              </a:r>
              <a:r>
                <a:rPr lang="en-GB" b="1" dirty="0"/>
                <a:t> </a:t>
              </a:r>
              <a:r>
                <a:rPr lang="en-GB" b="1" dirty="0" err="1"/>
                <a:t>Penting</a:t>
              </a:r>
              <a:r>
                <a:rPr lang="en-GB" b="1" dirty="0"/>
                <a:t> </a:t>
              </a:r>
              <a:r>
                <a:rPr lang="en-GB" b="1" dirty="0" err="1"/>
                <a:t>Kepemimpinan</a:t>
              </a:r>
              <a:r>
                <a:rPr lang="en-GB" b="1" dirty="0"/>
                <a:t> </a:t>
              </a:r>
              <a:r>
                <a:rPr lang="en-GB" b="1" dirty="0" err="1"/>
                <a:t>dalam</a:t>
              </a:r>
              <a:r>
                <a:rPr lang="en-GB" b="1" dirty="0"/>
                <a:t> Pendidikan</a:t>
              </a:r>
              <a:endParaRPr lang="en-US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endParaRPr>
            </a:p>
          </p:txBody>
        </p:sp>
      </p:grpSp>
      <p:grpSp>
        <p:nvGrpSpPr>
          <p:cNvPr id="63" name="Group 22"/>
          <p:cNvGrpSpPr/>
          <p:nvPr/>
        </p:nvGrpSpPr>
        <p:grpSpPr>
          <a:xfrm>
            <a:off x="6197144" y="2657418"/>
            <a:ext cx="5334739" cy="1631294"/>
            <a:chOff x="0" y="0"/>
            <a:chExt cx="10794670" cy="3712924"/>
          </a:xfrm>
        </p:grpSpPr>
        <p:sp>
          <p:nvSpPr>
            <p:cNvPr id="64" name="Freeform 23"/>
            <p:cNvSpPr/>
            <p:nvPr/>
          </p:nvSpPr>
          <p:spPr>
            <a:xfrm>
              <a:off x="0" y="0"/>
              <a:ext cx="879077" cy="879077"/>
            </a:xfrm>
            <a:custGeom>
              <a:avLst/>
              <a:gdLst/>
              <a:ahLst/>
              <a:cxnLst/>
              <a:rect l="l" t="t" r="r" b="b"/>
              <a:pathLst>
                <a:path w="879077" h="879077">
                  <a:moveTo>
                    <a:pt x="0" y="0"/>
                  </a:moveTo>
                  <a:lnTo>
                    <a:pt x="879077" y="0"/>
                  </a:lnTo>
                  <a:lnTo>
                    <a:pt x="879077" y="879077"/>
                  </a:lnTo>
                  <a:lnTo>
                    <a:pt x="0" y="879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65" name="Group 24"/>
            <p:cNvGrpSpPr/>
            <p:nvPr/>
          </p:nvGrpSpPr>
          <p:grpSpPr>
            <a:xfrm>
              <a:off x="0" y="875469"/>
              <a:ext cx="10794670" cy="2837455"/>
              <a:chOff x="0" y="-38100"/>
              <a:chExt cx="2132281" cy="560485"/>
            </a:xfrm>
          </p:grpSpPr>
          <p:sp>
            <p:nvSpPr>
              <p:cNvPr id="68" name="Freeform 25"/>
              <p:cNvSpPr/>
              <p:nvPr/>
            </p:nvSpPr>
            <p:spPr>
              <a:xfrm>
                <a:off x="0" y="113389"/>
                <a:ext cx="2132281" cy="408996"/>
              </a:xfrm>
              <a:custGeom>
                <a:avLst/>
                <a:gdLst/>
                <a:ahLst/>
                <a:cxnLst/>
                <a:rect l="l" t="t" r="r" b="b"/>
                <a:pathLst>
                  <a:path w="2132281" h="468225">
                    <a:moveTo>
                      <a:pt x="48769" y="0"/>
                    </a:moveTo>
                    <a:lnTo>
                      <a:pt x="2083511" y="0"/>
                    </a:lnTo>
                    <a:cubicBezTo>
                      <a:pt x="2096445" y="0"/>
                      <a:pt x="2108850" y="5138"/>
                      <a:pt x="2117996" y="14284"/>
                    </a:cubicBezTo>
                    <a:cubicBezTo>
                      <a:pt x="2127142" y="23430"/>
                      <a:pt x="2132281" y="35835"/>
                      <a:pt x="2132281" y="48769"/>
                    </a:cubicBezTo>
                    <a:lnTo>
                      <a:pt x="2132281" y="419456"/>
                    </a:lnTo>
                    <a:cubicBezTo>
                      <a:pt x="2132281" y="446390"/>
                      <a:pt x="2110446" y="468225"/>
                      <a:pt x="2083511" y="468225"/>
                    </a:cubicBezTo>
                    <a:lnTo>
                      <a:pt x="48769" y="468225"/>
                    </a:lnTo>
                    <a:cubicBezTo>
                      <a:pt x="21835" y="468225"/>
                      <a:pt x="0" y="446390"/>
                      <a:pt x="0" y="419456"/>
                    </a:cubicBezTo>
                    <a:lnTo>
                      <a:pt x="0" y="48769"/>
                    </a:lnTo>
                    <a:cubicBezTo>
                      <a:pt x="0" y="21835"/>
                      <a:pt x="21835" y="0"/>
                      <a:pt x="48769" y="0"/>
                    </a:cubicBezTo>
                    <a:close/>
                  </a:path>
                </a:pathLst>
              </a:custGeom>
              <a:solidFill>
                <a:srgbClr val="858789">
                  <a:alpha val="40000"/>
                </a:srgbClr>
              </a:solidFill>
              <a:ln w="19050" cap="rnd">
                <a:solidFill>
                  <a:srgbClr val="243342">
                    <a:alpha val="40000"/>
                  </a:srgbClr>
                </a:solidFill>
                <a:prstDash val="solid"/>
                <a:round/>
              </a:ln>
            </p:spPr>
          </p:sp>
          <p:sp>
            <p:nvSpPr>
              <p:cNvPr id="69" name="TextBox 26"/>
              <p:cNvSpPr txBox="1"/>
              <p:nvPr/>
            </p:nvSpPr>
            <p:spPr>
              <a:xfrm>
                <a:off x="0" y="-38100"/>
                <a:ext cx="2132281" cy="5063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62"/>
                  </a:lnSpc>
                </a:pPr>
                <a:endParaRPr/>
              </a:p>
            </p:txBody>
          </p:sp>
        </p:grpSp>
        <p:sp>
          <p:nvSpPr>
            <p:cNvPr id="66" name="TextBox 27"/>
            <p:cNvSpPr txBox="1"/>
            <p:nvPr/>
          </p:nvSpPr>
          <p:spPr>
            <a:xfrm>
              <a:off x="207553" y="2035322"/>
              <a:ext cx="10204030" cy="94768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 algn="just"/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Kepemimpinan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pesantren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tradisional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bersifat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sentralistik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dengan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otoritas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kiai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,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namun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menghadapi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tantangan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keberlanjutan</a:t>
              </a:r>
              <a:endParaRPr lang="en-US" sz="1400" dirty="0">
                <a:solidFill>
                  <a:srgbClr val="000000"/>
                </a:solidFill>
                <a:latin typeface="Karnchang"/>
                <a:ea typeface="Karnchang"/>
                <a:cs typeface="Karnchang"/>
              </a:endParaRPr>
            </a:p>
          </p:txBody>
        </p:sp>
        <p:sp>
          <p:nvSpPr>
            <p:cNvPr id="67" name="TextBox 28"/>
            <p:cNvSpPr txBox="1"/>
            <p:nvPr/>
          </p:nvSpPr>
          <p:spPr>
            <a:xfrm>
              <a:off x="1096646" y="78197"/>
              <a:ext cx="9156780" cy="12184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en-GB" b="1" dirty="0" err="1"/>
                <a:t>Karakteristik</a:t>
              </a:r>
              <a:r>
                <a:rPr lang="en-GB" b="1" dirty="0"/>
                <a:t> </a:t>
              </a:r>
              <a:r>
                <a:rPr lang="en-GB" b="1" dirty="0" err="1"/>
                <a:t>Kepemimpinan</a:t>
              </a:r>
              <a:r>
                <a:rPr lang="en-GB" b="1" dirty="0"/>
                <a:t> </a:t>
              </a:r>
              <a:r>
                <a:rPr lang="en-GB" b="1" dirty="0" err="1"/>
                <a:t>Pesantren</a:t>
              </a:r>
              <a:r>
                <a:rPr lang="en-GB" b="1" dirty="0"/>
                <a:t> </a:t>
              </a:r>
              <a:r>
                <a:rPr lang="en-GB" b="1" dirty="0" err="1"/>
                <a:t>Secara</a:t>
              </a:r>
              <a:r>
                <a:rPr lang="en-GB" b="1" dirty="0"/>
                <a:t> </a:t>
              </a:r>
              <a:r>
                <a:rPr lang="en-GB" b="1" dirty="0" err="1"/>
                <a:t>Historis</a:t>
              </a:r>
              <a:endParaRPr lang="en-US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endParaRPr>
            </a:p>
          </p:txBody>
        </p:sp>
      </p:grpSp>
      <p:grpSp>
        <p:nvGrpSpPr>
          <p:cNvPr id="70" name="Group 22"/>
          <p:cNvGrpSpPr/>
          <p:nvPr/>
        </p:nvGrpSpPr>
        <p:grpSpPr>
          <a:xfrm>
            <a:off x="3632348" y="4362054"/>
            <a:ext cx="5334739" cy="1571939"/>
            <a:chOff x="0" y="-18541"/>
            <a:chExt cx="10794670" cy="3457280"/>
          </a:xfrm>
        </p:grpSpPr>
        <p:sp>
          <p:nvSpPr>
            <p:cNvPr id="71" name="Freeform 23"/>
            <p:cNvSpPr/>
            <p:nvPr/>
          </p:nvSpPr>
          <p:spPr>
            <a:xfrm>
              <a:off x="0" y="0"/>
              <a:ext cx="879077" cy="879077"/>
            </a:xfrm>
            <a:custGeom>
              <a:avLst/>
              <a:gdLst/>
              <a:ahLst/>
              <a:cxnLst/>
              <a:rect l="l" t="t" r="r" b="b"/>
              <a:pathLst>
                <a:path w="879077" h="879077">
                  <a:moveTo>
                    <a:pt x="0" y="0"/>
                  </a:moveTo>
                  <a:lnTo>
                    <a:pt x="879077" y="0"/>
                  </a:lnTo>
                  <a:lnTo>
                    <a:pt x="879077" y="879077"/>
                  </a:lnTo>
                  <a:lnTo>
                    <a:pt x="0" y="8790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2" name="Group 24"/>
            <p:cNvGrpSpPr/>
            <p:nvPr/>
          </p:nvGrpSpPr>
          <p:grpSpPr>
            <a:xfrm>
              <a:off x="0" y="875469"/>
              <a:ext cx="10794670" cy="2563270"/>
              <a:chOff x="0" y="-38100"/>
              <a:chExt cx="2132281" cy="506325"/>
            </a:xfrm>
          </p:grpSpPr>
          <p:sp>
            <p:nvSpPr>
              <p:cNvPr id="75" name="Freeform 25"/>
              <p:cNvSpPr/>
              <p:nvPr/>
            </p:nvSpPr>
            <p:spPr>
              <a:xfrm>
                <a:off x="0" y="113388"/>
                <a:ext cx="2132281" cy="354836"/>
              </a:xfrm>
              <a:custGeom>
                <a:avLst/>
                <a:gdLst/>
                <a:ahLst/>
                <a:cxnLst/>
                <a:rect l="l" t="t" r="r" b="b"/>
                <a:pathLst>
                  <a:path w="2132281" h="468225">
                    <a:moveTo>
                      <a:pt x="48769" y="0"/>
                    </a:moveTo>
                    <a:lnTo>
                      <a:pt x="2083511" y="0"/>
                    </a:lnTo>
                    <a:cubicBezTo>
                      <a:pt x="2096445" y="0"/>
                      <a:pt x="2108850" y="5138"/>
                      <a:pt x="2117996" y="14284"/>
                    </a:cubicBezTo>
                    <a:cubicBezTo>
                      <a:pt x="2127142" y="23430"/>
                      <a:pt x="2132281" y="35835"/>
                      <a:pt x="2132281" y="48769"/>
                    </a:cubicBezTo>
                    <a:lnTo>
                      <a:pt x="2132281" y="419456"/>
                    </a:lnTo>
                    <a:cubicBezTo>
                      <a:pt x="2132281" y="446390"/>
                      <a:pt x="2110446" y="468225"/>
                      <a:pt x="2083511" y="468225"/>
                    </a:cubicBezTo>
                    <a:lnTo>
                      <a:pt x="48769" y="468225"/>
                    </a:lnTo>
                    <a:cubicBezTo>
                      <a:pt x="21835" y="468225"/>
                      <a:pt x="0" y="446390"/>
                      <a:pt x="0" y="419456"/>
                    </a:cubicBezTo>
                    <a:lnTo>
                      <a:pt x="0" y="48769"/>
                    </a:lnTo>
                    <a:cubicBezTo>
                      <a:pt x="0" y="21835"/>
                      <a:pt x="21835" y="0"/>
                      <a:pt x="48769" y="0"/>
                    </a:cubicBezTo>
                    <a:close/>
                  </a:path>
                </a:pathLst>
              </a:custGeom>
              <a:solidFill>
                <a:srgbClr val="858789">
                  <a:alpha val="40000"/>
                </a:srgbClr>
              </a:solidFill>
              <a:ln w="19050" cap="rnd">
                <a:solidFill>
                  <a:srgbClr val="243342">
                    <a:alpha val="40000"/>
                  </a:srgbClr>
                </a:solidFill>
                <a:prstDash val="solid"/>
                <a:round/>
              </a:ln>
            </p:spPr>
          </p:sp>
          <p:sp>
            <p:nvSpPr>
              <p:cNvPr id="76" name="TextBox 26"/>
              <p:cNvSpPr txBox="1"/>
              <p:nvPr/>
            </p:nvSpPr>
            <p:spPr>
              <a:xfrm>
                <a:off x="0" y="-38100"/>
                <a:ext cx="2132281" cy="50632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62"/>
                  </a:lnSpc>
                </a:pPr>
                <a:endParaRPr/>
              </a:p>
            </p:txBody>
          </p:sp>
        </p:grpSp>
        <p:sp>
          <p:nvSpPr>
            <p:cNvPr id="73" name="TextBox 27"/>
            <p:cNvSpPr txBox="1"/>
            <p:nvPr/>
          </p:nvSpPr>
          <p:spPr>
            <a:xfrm>
              <a:off x="295319" y="1855905"/>
              <a:ext cx="10204030" cy="14215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 algn="just"/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Lemahnya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sistem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kaderisasi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dan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pola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kepemimpinan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tidak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adaptif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dapat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memperburuk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pesantren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,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sehingga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muncul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model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kepemimpinan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kolektif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kolegial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sebagai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 </a:t>
              </a:r>
              <a:r>
                <a:rPr lang="en-US" sz="1400" dirty="0" err="1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solusi</a:t>
              </a:r>
              <a:r>
                <a:rPr lang="en-US" sz="1400" dirty="0">
                  <a:solidFill>
                    <a:srgbClr val="000000"/>
                  </a:solidFill>
                  <a:latin typeface="Karnchang"/>
                  <a:ea typeface="Karnchang"/>
                  <a:cs typeface="Karnchang"/>
                </a:rPr>
                <a:t>.</a:t>
              </a:r>
            </a:p>
          </p:txBody>
        </p:sp>
        <p:sp>
          <p:nvSpPr>
            <p:cNvPr id="74" name="TextBox 28"/>
            <p:cNvSpPr txBox="1"/>
            <p:nvPr/>
          </p:nvSpPr>
          <p:spPr>
            <a:xfrm>
              <a:off x="1129949" y="-18541"/>
              <a:ext cx="9156780" cy="12184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en-GB" b="1" dirty="0" err="1"/>
                <a:t>Tantangan</a:t>
              </a:r>
              <a:r>
                <a:rPr lang="en-GB" b="1" dirty="0"/>
                <a:t> dan </a:t>
              </a:r>
              <a:r>
                <a:rPr lang="en-GB" b="1" dirty="0" err="1"/>
                <a:t>Inovasi</a:t>
              </a:r>
              <a:r>
                <a:rPr lang="en-GB" b="1" dirty="0"/>
                <a:t> </a:t>
              </a:r>
              <a:r>
                <a:rPr lang="en-GB" b="1" dirty="0" err="1"/>
                <a:t>dalam</a:t>
              </a:r>
              <a:r>
                <a:rPr lang="en-GB" b="1" dirty="0"/>
                <a:t> </a:t>
              </a:r>
              <a:r>
                <a:rPr lang="en-GB" b="1" dirty="0" err="1"/>
                <a:t>Kepemimpinan</a:t>
              </a:r>
              <a:r>
                <a:rPr lang="en-GB" b="1" dirty="0"/>
                <a:t> </a:t>
              </a:r>
              <a:r>
                <a:rPr lang="en-GB" b="1" dirty="0" err="1"/>
                <a:t>Pesantren</a:t>
              </a:r>
              <a:endParaRPr lang="en-US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9723" y="0"/>
            <a:ext cx="11829415" cy="1042669"/>
          </a:xfrm>
          <a:custGeom>
            <a:avLst/>
            <a:gdLst/>
            <a:ahLst/>
            <a:cxnLst/>
            <a:rect l="l" t="t" r="r" b="b"/>
            <a:pathLst>
              <a:path w="11829415" h="1042669">
                <a:moveTo>
                  <a:pt x="11829288" y="0"/>
                </a:moveTo>
                <a:lnTo>
                  <a:pt x="0" y="0"/>
                </a:lnTo>
                <a:lnTo>
                  <a:pt x="0" y="1042415"/>
                </a:lnTo>
                <a:lnTo>
                  <a:pt x="11829288" y="1042415"/>
                </a:lnTo>
                <a:lnTo>
                  <a:pt x="11829288" y="0"/>
                </a:lnTo>
                <a:close/>
              </a:path>
            </a:pathLst>
          </a:custGeom>
          <a:solidFill>
            <a:srgbClr val="1B46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3</a:t>
            </a:fld>
            <a:endParaRPr dirty="0"/>
          </a:p>
        </p:txBody>
      </p:sp>
      <p:sp>
        <p:nvSpPr>
          <p:cNvPr id="9" name="object 3"/>
          <p:cNvSpPr txBox="1">
            <a:spLocks noGrp="1"/>
          </p:cNvSpPr>
          <p:nvPr>
            <p:ph type="title"/>
          </p:nvPr>
        </p:nvSpPr>
        <p:spPr>
          <a:xfrm>
            <a:off x="69723" y="120082"/>
            <a:ext cx="11829415" cy="688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b="1" spc="135" dirty="0">
                <a:latin typeface="+mn-lt"/>
              </a:rPr>
              <a:t>GAP and Novelty</a:t>
            </a:r>
            <a:endParaRPr b="1" spc="135" dirty="0">
              <a:latin typeface="+mn-lt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7185540" y="1548798"/>
            <a:ext cx="4525292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just"/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Pengembangan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Model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Kepemimpinan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Kolektif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Kolegial</a:t>
            </a:r>
            <a:endParaRPr lang="en-ID" sz="2000" b="1" dirty="0">
              <a:solidFill>
                <a:srgbClr val="243342"/>
              </a:solidFill>
              <a:latin typeface="Karnchang Bold"/>
              <a:ea typeface="Karnchang Bold"/>
              <a:cs typeface="Karnchang Bold"/>
            </a:endParaRPr>
          </a:p>
        </p:txBody>
      </p:sp>
      <p:sp>
        <p:nvSpPr>
          <p:cNvPr id="12" name="TextBox 28"/>
          <p:cNvSpPr txBox="1"/>
          <p:nvPr/>
        </p:nvSpPr>
        <p:spPr>
          <a:xfrm>
            <a:off x="7185540" y="2437666"/>
            <a:ext cx="4731919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nl-NL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Meningkatkan Keterlibatan dan Loyalitas Kader</a:t>
            </a:r>
            <a:endParaRPr lang="en-ID" sz="2000" b="1" dirty="0">
              <a:solidFill>
                <a:srgbClr val="243342"/>
              </a:solidFill>
              <a:latin typeface="Karnchang Bold"/>
              <a:ea typeface="Karnchang Bold"/>
              <a:cs typeface="Karnchang Bold"/>
            </a:endParaRPr>
          </a:p>
        </p:txBody>
      </p:sp>
      <p:sp>
        <p:nvSpPr>
          <p:cNvPr id="14" name="TextBox 28"/>
          <p:cNvSpPr txBox="1"/>
          <p:nvPr/>
        </p:nvSpPr>
        <p:spPr>
          <a:xfrm>
            <a:off x="7185540" y="3544340"/>
            <a:ext cx="4525292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just"/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Membangun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Lingkungan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Organisasi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Inklusif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dan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Harmonis</a:t>
            </a:r>
            <a:endParaRPr lang="en-ID" sz="2000" b="1" dirty="0">
              <a:solidFill>
                <a:srgbClr val="243342"/>
              </a:solidFill>
              <a:latin typeface="Karnchang Bold"/>
              <a:ea typeface="Karnchang Bold"/>
              <a:cs typeface="Karnchang Bold"/>
            </a:endParaRPr>
          </a:p>
        </p:txBody>
      </p:sp>
      <p:sp>
        <p:nvSpPr>
          <p:cNvPr id="17" name="TextBox 28"/>
          <p:cNvSpPr txBox="1"/>
          <p:nvPr/>
        </p:nvSpPr>
        <p:spPr>
          <a:xfrm>
            <a:off x="876401" y="1677325"/>
            <a:ext cx="4525292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just"/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Kurangnya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sistem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kaderisasi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yang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sistematis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dan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regenerasi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kepemimpinan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.</a:t>
            </a:r>
            <a:endParaRPr lang="en-ID" sz="2000" b="1" dirty="0">
              <a:solidFill>
                <a:srgbClr val="243342"/>
              </a:solidFill>
              <a:latin typeface="Karnchang Bold"/>
              <a:ea typeface="Karnchang Bold"/>
              <a:cs typeface="Karnchang Bold"/>
            </a:endParaRPr>
          </a:p>
        </p:txBody>
      </p:sp>
      <p:sp>
        <p:nvSpPr>
          <p:cNvPr id="19" name="TextBox 28"/>
          <p:cNvSpPr txBox="1"/>
          <p:nvPr/>
        </p:nvSpPr>
        <p:spPr>
          <a:xfrm>
            <a:off x="876401" y="3210792"/>
            <a:ext cx="4525292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just"/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Model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kepemimpinan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masih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otoriter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dan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kurang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partisipatif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.</a:t>
            </a:r>
            <a:endParaRPr lang="en-ID" sz="2000" b="1" dirty="0">
              <a:solidFill>
                <a:srgbClr val="243342"/>
              </a:solidFill>
              <a:latin typeface="Karnchang Bold"/>
              <a:ea typeface="Karnchang Bold"/>
              <a:cs typeface="Karnchang Bold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876401" y="4436483"/>
            <a:ext cx="4525292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just"/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Keterbatasan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kapasitas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dan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pelatihan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kader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untuk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mendukung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kepemimpinan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kolektif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.</a:t>
            </a:r>
            <a:endParaRPr lang="en-ID" sz="2000" b="1" dirty="0">
              <a:solidFill>
                <a:srgbClr val="243342"/>
              </a:solidFill>
              <a:latin typeface="Karnchang Bold"/>
              <a:ea typeface="Karnchang Bold"/>
              <a:cs typeface="Karnchang Bold"/>
            </a:endParaRPr>
          </a:p>
        </p:txBody>
      </p:sp>
      <p:sp>
        <p:nvSpPr>
          <p:cNvPr id="23" name="TextBox 28"/>
          <p:cNvSpPr txBox="1"/>
          <p:nvPr/>
        </p:nvSpPr>
        <p:spPr>
          <a:xfrm>
            <a:off x="7185540" y="4755993"/>
            <a:ext cx="4525292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just"/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Dukungan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Terhadap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Keberlanjutan</a:t>
            </a:r>
            <a:r>
              <a:rPr lang="en-US" sz="2000" b="1" dirty="0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 </a:t>
            </a:r>
            <a:r>
              <a:rPr lang="en-US" sz="2000" b="1" dirty="0" err="1">
                <a:solidFill>
                  <a:srgbClr val="243342"/>
                </a:solidFill>
                <a:latin typeface="Karnchang Bold"/>
                <a:ea typeface="Karnchang Bold"/>
                <a:cs typeface="Karnchang Bold"/>
              </a:rPr>
              <a:t>Pesantren</a:t>
            </a:r>
            <a:endParaRPr lang="en-ID" sz="2000" b="1" dirty="0">
              <a:solidFill>
                <a:srgbClr val="243342"/>
              </a:solidFill>
              <a:latin typeface="Karnchang Bold"/>
              <a:ea typeface="Karnchang Bold"/>
              <a:cs typeface="Karnchang Bold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402" y="1548798"/>
            <a:ext cx="594358" cy="4247317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Bauhaus 93" panose="04030905020B02020C02" pitchFamily="82" charset="0"/>
              </a:rPr>
              <a:t>G</a:t>
            </a:r>
          </a:p>
          <a:p>
            <a:pPr algn="ctr"/>
            <a:endParaRPr lang="en-US" sz="5400" b="1" dirty="0">
              <a:latin typeface="Bauhaus 93" panose="04030905020B02020C02" pitchFamily="82" charset="0"/>
            </a:endParaRPr>
          </a:p>
          <a:p>
            <a:pPr algn="ctr"/>
            <a:r>
              <a:rPr lang="en-US" sz="5400" b="1" dirty="0">
                <a:latin typeface="Bauhaus 93" panose="04030905020B02020C02" pitchFamily="82" charset="0"/>
              </a:rPr>
              <a:t>A</a:t>
            </a:r>
          </a:p>
          <a:p>
            <a:pPr algn="ctr"/>
            <a:endParaRPr lang="en-US" sz="5400" b="1" dirty="0">
              <a:latin typeface="Bauhaus 93" panose="04030905020B02020C02" pitchFamily="82" charset="0"/>
            </a:endParaRPr>
          </a:p>
          <a:p>
            <a:pPr algn="ctr"/>
            <a:r>
              <a:rPr lang="en-US" sz="5400" b="1" dirty="0">
                <a:latin typeface="Bauhaus 93" panose="04030905020B02020C02" pitchFamily="82" charset="0"/>
              </a:rPr>
              <a:t>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79821" y="1256410"/>
            <a:ext cx="594358" cy="4832092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Bauhaus 93" panose="04030905020B02020C02" pitchFamily="82" charset="0"/>
              </a:rPr>
              <a:t>N</a:t>
            </a:r>
          </a:p>
          <a:p>
            <a:pPr algn="ctr"/>
            <a:r>
              <a:rPr lang="en-US" sz="4400" b="1" dirty="0">
                <a:latin typeface="Bauhaus 93" panose="04030905020B02020C02" pitchFamily="82" charset="0"/>
              </a:rPr>
              <a:t>O</a:t>
            </a:r>
          </a:p>
          <a:p>
            <a:pPr algn="ctr"/>
            <a:r>
              <a:rPr lang="en-US" sz="4400" b="1" dirty="0">
                <a:latin typeface="Bauhaus 93" panose="04030905020B02020C02" pitchFamily="82" charset="0"/>
              </a:rPr>
              <a:t>V</a:t>
            </a:r>
          </a:p>
          <a:p>
            <a:pPr algn="ctr"/>
            <a:r>
              <a:rPr lang="en-US" sz="4400" b="1" dirty="0">
                <a:latin typeface="Bauhaus 93" panose="04030905020B02020C02" pitchFamily="82" charset="0"/>
              </a:rPr>
              <a:t>ELTY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7639" y="112776"/>
            <a:ext cx="11829415" cy="1042669"/>
          </a:xfrm>
          <a:custGeom>
            <a:avLst/>
            <a:gdLst/>
            <a:ahLst/>
            <a:cxnLst/>
            <a:rect l="l" t="t" r="r" b="b"/>
            <a:pathLst>
              <a:path w="11829415" h="1042669">
                <a:moveTo>
                  <a:pt x="11829288" y="0"/>
                </a:moveTo>
                <a:lnTo>
                  <a:pt x="0" y="0"/>
                </a:lnTo>
                <a:lnTo>
                  <a:pt x="0" y="1042415"/>
                </a:lnTo>
                <a:lnTo>
                  <a:pt x="11829288" y="1042415"/>
                </a:lnTo>
                <a:lnTo>
                  <a:pt x="11829288" y="0"/>
                </a:lnTo>
                <a:close/>
              </a:path>
            </a:pathLst>
          </a:custGeom>
          <a:solidFill>
            <a:srgbClr val="1B46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111622" y="216788"/>
            <a:ext cx="1942464" cy="6953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pc="125" dirty="0"/>
              <a:t>Metode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907DEB-3920-4A44-9C37-97C74128DA2A}"/>
              </a:ext>
            </a:extLst>
          </p:cNvPr>
          <p:cNvSpPr txBox="1"/>
          <p:nvPr/>
        </p:nvSpPr>
        <p:spPr>
          <a:xfrm>
            <a:off x="618806" y="1524000"/>
            <a:ext cx="11391901" cy="404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6870" marR="589915" indent="-344805" algn="just">
              <a:lnSpc>
                <a:spcPct val="100000"/>
              </a:lnSpc>
              <a:spcBef>
                <a:spcPts val="110"/>
              </a:spcBef>
              <a:buAutoNum type="arabicPeriod"/>
              <a:tabLst>
                <a:tab pos="357505" algn="l"/>
              </a:tabLst>
            </a:pP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pendekatan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kualitatif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deskriptif</a:t>
            </a:r>
            <a:endParaRPr lang="en-US" sz="2800" dirty="0">
              <a:latin typeface="Times New Roman" panose="02020603050405020304"/>
              <a:cs typeface="Times New Roman" panose="02020603050405020304"/>
            </a:endParaRPr>
          </a:p>
          <a:p>
            <a:pPr marL="356870" marR="589915" indent="-344805" algn="just">
              <a:lnSpc>
                <a:spcPct val="100000"/>
              </a:lnSpc>
              <a:spcBef>
                <a:spcPts val="110"/>
              </a:spcBef>
              <a:buAutoNum type="arabicPeriod"/>
              <a:tabLst>
                <a:tab pos="357505" algn="l"/>
              </a:tabLst>
            </a:pP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Lokasi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: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Pondok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Pesantren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Al Fattah,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Buduran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Sidoarjo</a:t>
            </a:r>
            <a:endParaRPr lang="en-US" sz="2800" dirty="0">
              <a:latin typeface="Times New Roman" panose="02020603050405020304"/>
              <a:cs typeface="Times New Roman" panose="02020603050405020304"/>
            </a:endParaRPr>
          </a:p>
          <a:p>
            <a:pPr marL="356870" marR="589915" indent="-344805" algn="just">
              <a:spcBef>
                <a:spcPts val="110"/>
              </a:spcBef>
              <a:buFontTx/>
              <a:buAutoNum type="arabicPeriod"/>
              <a:tabLst>
                <a:tab pos="357505" algn="l"/>
              </a:tabLst>
            </a:pP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Subjek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: </a:t>
            </a:r>
            <a:r>
              <a:rPr lang="nl-NL" sz="2800" dirty="0">
                <a:latin typeface="Times New Roman" panose="02020603050405020304"/>
                <a:cs typeface="Times New Roman" panose="02020603050405020304"/>
              </a:rPr>
              <a:t>Pimpinan pesantren, Kader, dan Guru</a:t>
            </a:r>
            <a:endParaRPr lang="en-US" sz="2800" dirty="0">
              <a:latin typeface="Times New Roman" panose="02020603050405020304"/>
              <a:cs typeface="Times New Roman" panose="02020603050405020304"/>
            </a:endParaRPr>
          </a:p>
          <a:p>
            <a:pPr marL="356870" marR="589915" indent="-344805" algn="just">
              <a:lnSpc>
                <a:spcPct val="100000"/>
              </a:lnSpc>
              <a:spcBef>
                <a:spcPts val="110"/>
              </a:spcBef>
              <a:buAutoNum type="arabicPeriod"/>
              <a:tabLst>
                <a:tab pos="357505" algn="l"/>
              </a:tabLst>
            </a:pP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Data primer :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wawancara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semi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terstruktur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</a:p>
          <a:p>
            <a:pPr marL="356870" marR="589915" indent="-344805" algn="just">
              <a:lnSpc>
                <a:spcPct val="100000"/>
              </a:lnSpc>
              <a:spcBef>
                <a:spcPts val="110"/>
              </a:spcBef>
              <a:buAutoNum type="arabicPeriod"/>
              <a:tabLst>
                <a:tab pos="357505" algn="l"/>
              </a:tabLst>
            </a:pP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Data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sekunder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: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observasi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dan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dokumentasi</a:t>
            </a:r>
            <a:endParaRPr lang="en-US" sz="2800" dirty="0">
              <a:latin typeface="Times New Roman" panose="02020603050405020304"/>
              <a:cs typeface="Times New Roman" panose="02020603050405020304"/>
            </a:endParaRPr>
          </a:p>
          <a:p>
            <a:pPr marL="356870" marR="589915" indent="-344805" algn="just">
              <a:lnSpc>
                <a:spcPct val="100000"/>
              </a:lnSpc>
              <a:spcBef>
                <a:spcPts val="110"/>
              </a:spcBef>
              <a:buAutoNum type="arabicPeriod"/>
              <a:tabLst>
                <a:tab pos="357505" algn="l"/>
              </a:tabLst>
            </a:pP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Analisis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data :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Pengumpulan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,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pengurangan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, dan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penyusunan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data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untuk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menemukan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pola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,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tema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, dan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hubungan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yang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penting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,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serta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memastikan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validitas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melalui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proses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verifikasi</a:t>
            </a:r>
            <a:r>
              <a:rPr lang="en-US" sz="2800" dirty="0"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en-US" sz="2800" dirty="0" err="1">
                <a:latin typeface="Times New Roman" panose="02020603050405020304"/>
                <a:cs typeface="Times New Roman" panose="02020603050405020304"/>
              </a:rPr>
              <a:t>berkelanjutan</a:t>
            </a:r>
            <a:endParaRPr lang="en-US" sz="2800" dirty="0">
              <a:latin typeface="Times New Roman" panose="02020603050405020304"/>
              <a:cs typeface="Times New Roman" panose="02020603050405020304"/>
            </a:endParaRPr>
          </a:p>
          <a:p>
            <a:pPr marL="356870" marR="589915" indent="-344805" algn="just">
              <a:lnSpc>
                <a:spcPct val="100000"/>
              </a:lnSpc>
              <a:spcBef>
                <a:spcPts val="110"/>
              </a:spcBef>
              <a:buAutoNum type="arabicPeriod"/>
              <a:tabLst>
                <a:tab pos="357505" algn="l"/>
              </a:tabLst>
            </a:pPr>
            <a:endParaRPr lang="en-ID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7639" y="112776"/>
            <a:ext cx="11829415" cy="1042669"/>
          </a:xfrm>
          <a:custGeom>
            <a:avLst/>
            <a:gdLst/>
            <a:ahLst/>
            <a:cxnLst/>
            <a:rect l="l" t="t" r="r" b="b"/>
            <a:pathLst>
              <a:path w="11829415" h="1042669">
                <a:moveTo>
                  <a:pt x="11829288" y="0"/>
                </a:moveTo>
                <a:lnTo>
                  <a:pt x="0" y="0"/>
                </a:lnTo>
                <a:lnTo>
                  <a:pt x="0" y="1042415"/>
                </a:lnTo>
                <a:lnTo>
                  <a:pt x="11829288" y="1042415"/>
                </a:lnTo>
                <a:lnTo>
                  <a:pt x="11829288" y="0"/>
                </a:lnTo>
                <a:close/>
              </a:path>
            </a:pathLst>
          </a:custGeom>
          <a:solidFill>
            <a:srgbClr val="1B46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7639" y="216788"/>
            <a:ext cx="11829415" cy="688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spc="125" dirty="0" err="1"/>
              <a:t>Hasil</a:t>
            </a:r>
            <a:r>
              <a:rPr lang="en-US" spc="125" dirty="0"/>
              <a:t> </a:t>
            </a:r>
            <a:r>
              <a:rPr lang="en-US" spc="125" dirty="0" err="1"/>
              <a:t>dan</a:t>
            </a:r>
            <a:r>
              <a:rPr lang="en-US" spc="125" dirty="0"/>
              <a:t> </a:t>
            </a:r>
            <a:r>
              <a:rPr lang="en-US" spc="125" dirty="0" err="1"/>
              <a:t>Pembahasan</a:t>
            </a:r>
            <a:endParaRPr spc="125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698647521"/>
              </p:ext>
            </p:extLst>
          </p:nvPr>
        </p:nvGraphicFramePr>
        <p:xfrm>
          <a:off x="3276600" y="104976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0" y="1155445"/>
            <a:ext cx="167639" cy="486435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1B41C5-5CCC-48FC-A98C-5FC791224E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4424"/>
            <a:ext cx="3886200" cy="24315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617795-44F3-4E0E-944C-91E8FD1A0A4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6477"/>
            <a:ext cx="3886200" cy="218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95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6AC2D0B-86F8-4E8F-B385-4910A85A1C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86AC2D0B-86F8-4E8F-B385-4910A85A1C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91E47B-CD15-42DC-9E04-176BC9CF8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0191E47B-CD15-42DC-9E04-176BC9CF88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664FE39-E97B-4A83-8BBB-641B599597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D664FE39-E97B-4A83-8BBB-641B599597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0A6B033-F3E3-4A9D-979E-590C7E82FA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60A6B033-F3E3-4A9D-979E-590C7E82FA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E10C6D-1261-4556-B542-B9B51FFB81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>
                                            <p:graphicEl>
                                              <a:dgm id="{55E10C6D-1261-4556-B542-B9B51FFB81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4CCFC7-17DC-42B1-95B4-5DB83FA396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3C4CCFC7-17DC-42B1-95B4-5DB83FA396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AA1CF07-9F71-40CF-9DE5-92C6423676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DAA1CF07-9F71-40CF-9DE5-92C6423676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410CF19-462D-4E89-8B51-2EC1FAAB1E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9410CF19-462D-4E89-8B51-2EC1FAAB1E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0FDE49-A39A-4667-9870-167417A71C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A70FDE49-A39A-4667-9870-167417A71C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5D364-51CF-0482-2064-00719EDEA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2F8159B9-33F9-6AAF-4616-ECC80F0D5667}"/>
              </a:ext>
            </a:extLst>
          </p:cNvPr>
          <p:cNvSpPr/>
          <p:nvPr/>
        </p:nvSpPr>
        <p:spPr>
          <a:xfrm>
            <a:off x="166559" y="-130556"/>
            <a:ext cx="11829415" cy="1042669"/>
          </a:xfrm>
          <a:custGeom>
            <a:avLst/>
            <a:gdLst/>
            <a:ahLst/>
            <a:cxnLst/>
            <a:rect l="l" t="t" r="r" b="b"/>
            <a:pathLst>
              <a:path w="11829415" h="1042669">
                <a:moveTo>
                  <a:pt x="11829288" y="0"/>
                </a:moveTo>
                <a:lnTo>
                  <a:pt x="0" y="0"/>
                </a:lnTo>
                <a:lnTo>
                  <a:pt x="0" y="1042415"/>
                </a:lnTo>
                <a:lnTo>
                  <a:pt x="11829288" y="1042415"/>
                </a:lnTo>
                <a:lnTo>
                  <a:pt x="11829288" y="0"/>
                </a:lnTo>
                <a:close/>
              </a:path>
            </a:pathLst>
          </a:custGeom>
          <a:solidFill>
            <a:srgbClr val="1B46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3313CCF4-30D6-FD1A-5A48-2C69862199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38400" y="46453"/>
            <a:ext cx="7924800" cy="688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en-US" b="1" spc="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Kesimpulan</a:t>
            </a:r>
            <a:endParaRPr b="1" spc="13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6C553510-7FA4-AA3E-BFD3-7E73136AD198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478BCF7A-B05D-AFFA-0678-2B7EEBEACC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8680778"/>
              </p:ext>
            </p:extLst>
          </p:nvPr>
        </p:nvGraphicFramePr>
        <p:xfrm>
          <a:off x="0" y="1219200"/>
          <a:ext cx="12344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4428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921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05655" y="2514600"/>
            <a:ext cx="3980688" cy="1828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7879</TotalTime>
  <Words>371</Words>
  <Application>Microsoft Office PowerPoint</Application>
  <PresentationFormat>Widescreen</PresentationFormat>
  <Paragraphs>64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-apple-system</vt:lpstr>
      <vt:lpstr>Bauhaus 93</vt:lpstr>
      <vt:lpstr>Calibri</vt:lpstr>
      <vt:lpstr>Karnchang</vt:lpstr>
      <vt:lpstr>Karnchang Bold</vt:lpstr>
      <vt:lpstr>Tahoma</vt:lpstr>
      <vt:lpstr>Times New Roman</vt:lpstr>
      <vt:lpstr>Verdana</vt:lpstr>
      <vt:lpstr>Office Theme</vt:lpstr>
      <vt:lpstr>PowerPoint Presentation</vt:lpstr>
      <vt:lpstr>Pendahuluan</vt:lpstr>
      <vt:lpstr>GAP and Novelty</vt:lpstr>
      <vt:lpstr>Metode</vt:lpstr>
      <vt:lpstr>Hasil dan Pembahasan</vt:lpstr>
      <vt:lpstr>Kesimpulan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HP</cp:lastModifiedBy>
  <cp:revision>67</cp:revision>
  <dcterms:created xsi:type="dcterms:W3CDTF">2023-12-14T12:41:00Z</dcterms:created>
  <dcterms:modified xsi:type="dcterms:W3CDTF">2026-04-21T03:29:31Z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2023-02-16T07:00:00Z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2023-12-14T07:00:00Z</vt:filetime>
  </property>
  <property fmtid="{D5CDD505-2E9C-101B-9397-08002B2CF9AE}" pid="5" name="ICV">
    <vt:lpwstr>9D52287A6B5143EE8E53A929C82E6ADB_12</vt:lpwstr>
  </property>
  <property fmtid="{D5CDD505-2E9C-101B-9397-08002B2CF9AE}" pid="6" name="KSOProductBuildVer">
    <vt:lpwstr>1033-12.2.0.20795</vt:lpwstr>
  </property>
</Properties>
</file>